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12192000" cy="6858000"/>
  <p:notesSz cx="6858000" cy="9144000"/>
  <p:embeddedFontLst>
    <p:embeddedFont>
      <p:font typeface="Play" pitchFamily="2" charset="0"/>
      <p:regular r:id="rId38"/>
      <p:bold r:id="rId39"/>
    </p:embeddedFont>
    <p:embeddedFont>
      <p:font typeface="Trebuchet MS" panose="020B0703020202090204" pitchFamily="34" charset="0"/>
      <p:regular r:id="rId40"/>
      <p:bold r:id="rId41"/>
      <p: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i9wmo68hh4I3IGv2Wpfxu2owg05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n Vangansbeke" initials="" lastIdx="1" clrIdx="0"/>
  <p:cmAuthor id="1" name="Fanya Verpoorten"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14EA2"/>
    <a:srgbClr val="FFC8E5"/>
    <a:srgbClr val="FFC1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6987EB8-6340-411B-B5F2-9424E196978B}">
  <a:tblStyle styleId="{E6987EB8-6340-411B-B5F2-9424E196978B}" styleName="Table_0">
    <a:wholeTbl>
      <a:tcTxStyle b="off" i="off">
        <a:font>
          <a:latin typeface="Aptos"/>
          <a:ea typeface="Aptos"/>
          <a:cs typeface="Aptos"/>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9EC"/>
          </a:solidFill>
        </a:fill>
      </a:tcStyle>
    </a:wholeTbl>
    <a:band1H>
      <a:tcTxStyle b="off" i="off"/>
      <a:tcStyle>
        <a:tcBdr/>
        <a:fill>
          <a:solidFill>
            <a:srgbClr val="CAD1D8"/>
          </a:solidFill>
        </a:fill>
      </a:tcStyle>
    </a:band1H>
    <a:band2H>
      <a:tcTxStyle b="off" i="off"/>
      <a:tcStyle>
        <a:tcBdr/>
      </a:tcStyle>
    </a:band2H>
    <a:band1V>
      <a:tcTxStyle b="off" i="off"/>
      <a:tcStyle>
        <a:tcBdr/>
        <a:fill>
          <a:solidFill>
            <a:srgbClr val="CAD1D8"/>
          </a:solidFill>
        </a:fill>
      </a:tcStyle>
    </a:band1V>
    <a:band2V>
      <a:tcTxStyle b="off" i="off"/>
      <a:tcStyle>
        <a:tcBdr/>
      </a:tcStyle>
    </a:band2V>
    <a:lastCol>
      <a:tcTxStyle b="on" i="off">
        <a:font>
          <a:latin typeface="Aptos"/>
          <a:ea typeface="Aptos"/>
          <a:cs typeface="Aptos"/>
        </a:font>
        <a:schemeClr val="lt1"/>
      </a:tcTxStyle>
      <a:tcStyle>
        <a:tcBdr/>
        <a:fill>
          <a:solidFill>
            <a:schemeClr val="accent1"/>
          </a:solidFill>
        </a:fill>
      </a:tcStyle>
    </a:lastCol>
    <a:firstCol>
      <a:tcTxStyle b="on" i="off">
        <a:font>
          <a:latin typeface="Aptos"/>
          <a:ea typeface="Aptos"/>
          <a:cs typeface="Aptos"/>
        </a:font>
        <a:schemeClr val="lt1"/>
      </a:tcTxStyle>
      <a:tcStyle>
        <a:tcBdr/>
        <a:fill>
          <a:solidFill>
            <a:schemeClr val="accent1"/>
          </a:solidFill>
        </a:fill>
      </a:tcStyle>
    </a:firstCol>
    <a:lastRow>
      <a:tcTxStyle b="on" i="off">
        <a:font>
          <a:latin typeface="Aptos"/>
          <a:ea typeface="Aptos"/>
          <a:cs typeface="Aptos"/>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ptos"/>
          <a:ea typeface="Aptos"/>
          <a:cs typeface="Aptos"/>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77"/>
    <p:restoredTop sz="94289"/>
  </p:normalViewPr>
  <p:slideViewPr>
    <p:cSldViewPr snapToGrid="0">
      <p:cViewPr varScale="1">
        <p:scale>
          <a:sx n="75" d="100"/>
          <a:sy n="75" d="100"/>
        </p:scale>
        <p:origin x="2568" y="16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l-NL"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1" name="Google Shape;91;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7" name="Google Shape;12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Google Shape;13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9" name="Google Shape;17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8" name="Google Shape;18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7" name="Google Shape;19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8" name="Google Shape;20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5" name="Google Shape;22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4" name="Google Shape;24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2" name="Google Shape;25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1" name="Google Shape;26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8" name="Google Shape;26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5" name="Google Shape;295;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3" name="Google Shape;30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3" name="Google Shape;35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l-NL"/>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dia" type="title">
  <p:cSld name="TITLE">
    <p:spTree>
      <p:nvGrpSpPr>
        <p:cNvPr id="1" name="Shape 15"/>
        <p:cNvGrpSpPr/>
        <p:nvPr/>
      </p:nvGrpSpPr>
      <p:grpSpPr>
        <a:xfrm>
          <a:off x="0" y="0"/>
          <a:ext cx="0" cy="0"/>
          <a:chOff x="0" y="0"/>
          <a:chExt cx="0" cy="0"/>
        </a:xfrm>
      </p:grpSpPr>
      <p:sp>
        <p:nvSpPr>
          <p:cNvPr id="16" name="Google Shape;16;p3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21"/>
        <p:cNvGrpSpPr/>
        <p:nvPr/>
      </p:nvGrpSpPr>
      <p:grpSpPr>
        <a:xfrm>
          <a:off x="0" y="0"/>
          <a:ext cx="0" cy="0"/>
          <a:chOff x="0" y="0"/>
          <a:chExt cx="0" cy="0"/>
        </a:xfrm>
      </p:grpSpPr>
      <p:sp>
        <p:nvSpPr>
          <p:cNvPr id="22" name="Google Shape;22;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ekop" type="secHead">
  <p:cSld name="SECTION_HEADER">
    <p:spTree>
      <p:nvGrpSpPr>
        <p:cNvPr id="1" name="Shape 27"/>
        <p:cNvGrpSpPr/>
        <p:nvPr/>
      </p:nvGrpSpPr>
      <p:grpSpPr>
        <a:xfrm>
          <a:off x="0" y="0"/>
          <a:ext cx="0" cy="0"/>
          <a:chOff x="0" y="0"/>
          <a:chExt cx="0" cy="0"/>
        </a:xfrm>
      </p:grpSpPr>
      <p:sp>
        <p:nvSpPr>
          <p:cNvPr id="28" name="Google Shape;28;p3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3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0" name="Google Shape;3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nhoud van twee" type="twoObj">
  <p:cSld name="TWO_OBJECTS">
    <p:spTree>
      <p:nvGrpSpPr>
        <p:cNvPr id="1" name="Shape 33"/>
        <p:cNvGrpSpPr/>
        <p:nvPr/>
      </p:nvGrpSpPr>
      <p:grpSpPr>
        <a:xfrm>
          <a:off x="0" y="0"/>
          <a:ext cx="0" cy="0"/>
          <a:chOff x="0" y="0"/>
          <a:chExt cx="0" cy="0"/>
        </a:xfrm>
      </p:grpSpPr>
      <p:sp>
        <p:nvSpPr>
          <p:cNvPr id="34" name="Google Shape;34;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Vergelijking" type="twoTxTwoObj">
  <p:cSld name="TWO_OBJECTS_WITH_TEXT">
    <p:spTree>
      <p:nvGrpSpPr>
        <p:cNvPr id="1" name="Shape 40"/>
        <p:cNvGrpSpPr/>
        <p:nvPr/>
      </p:nvGrpSpPr>
      <p:grpSpPr>
        <a:xfrm>
          <a:off x="0" y="0"/>
          <a:ext cx="0" cy="0"/>
          <a:chOff x="0" y="0"/>
          <a:chExt cx="0" cy="0"/>
        </a:xfrm>
      </p:grpSpPr>
      <p:sp>
        <p:nvSpPr>
          <p:cNvPr id="41" name="Google Shape;41;p4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lleen titel" type="titleOnly">
  <p:cSld name="TITLE_ONLY">
    <p:spTree>
      <p:nvGrpSpPr>
        <p:cNvPr id="1" name="Shape 49"/>
        <p:cNvGrpSpPr/>
        <p:nvPr/>
      </p:nvGrpSpPr>
      <p:grpSpPr>
        <a:xfrm>
          <a:off x="0" y="0"/>
          <a:ext cx="0" cy="0"/>
          <a:chOff x="0" y="0"/>
          <a:chExt cx="0" cy="0"/>
        </a:xfrm>
      </p:grpSpPr>
      <p:sp>
        <p:nvSpPr>
          <p:cNvPr id="50" name="Google Shape;50;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eeg" type="blank">
  <p:cSld name="BLANK">
    <p:spTree>
      <p:nvGrpSpPr>
        <p:cNvPr id="1" name="Shape 54"/>
        <p:cNvGrpSpPr/>
        <p:nvPr/>
      </p:nvGrpSpPr>
      <p:grpSpPr>
        <a:xfrm>
          <a:off x="0" y="0"/>
          <a:ext cx="0" cy="0"/>
          <a:chOff x="0" y="0"/>
          <a:chExt cx="0" cy="0"/>
        </a:xfrm>
      </p:grpSpPr>
      <p:sp>
        <p:nvSpPr>
          <p:cNvPr id="55" name="Google Shape;5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nhoud met bijschrift" type="objTx">
  <p:cSld name="OBJECT_WITH_CAPTION_TEXT">
    <p:spTree>
      <p:nvGrpSpPr>
        <p:cNvPr id="1" name="Shape 58"/>
        <p:cNvGrpSpPr/>
        <p:nvPr/>
      </p:nvGrpSpPr>
      <p:grpSpPr>
        <a:xfrm>
          <a:off x="0" y="0"/>
          <a:ext cx="0" cy="0"/>
          <a:chOff x="0" y="0"/>
          <a:chExt cx="0" cy="0"/>
        </a:xfrm>
      </p:grpSpPr>
      <p:sp>
        <p:nvSpPr>
          <p:cNvPr id="59" name="Google Shape;59;p4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fbeelding met bijschrift" type="picTx">
  <p:cSld name="PICTURE_WITH_CAPTION_TEXT">
    <p:spTree>
      <p:nvGrpSpPr>
        <p:cNvPr id="1" name="Shape 65"/>
        <p:cNvGrpSpPr/>
        <p:nvPr/>
      </p:nvGrpSpPr>
      <p:grpSpPr>
        <a:xfrm>
          <a:off x="0" y="0"/>
          <a:ext cx="0" cy="0"/>
          <a:chOff x="0" y="0"/>
          <a:chExt cx="0" cy="0"/>
        </a:xfrm>
      </p:grpSpPr>
      <p:sp>
        <p:nvSpPr>
          <p:cNvPr id="66" name="Google Shape;66;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5"/>
          <p:cNvSpPr>
            <a:spLocks noGrp="1"/>
          </p:cNvSpPr>
          <p:nvPr>
            <p:ph type="pic" idx="2"/>
          </p:nvPr>
        </p:nvSpPr>
        <p:spPr>
          <a:xfrm>
            <a:off x="5183188" y="987425"/>
            <a:ext cx="6172200" cy="4873625"/>
          </a:xfrm>
          <a:prstGeom prst="rect">
            <a:avLst/>
          </a:prstGeom>
          <a:noFill/>
          <a:ln>
            <a:noFill/>
          </a:ln>
        </p:spPr>
      </p:sp>
      <p:sp>
        <p:nvSpPr>
          <p:cNvPr id="68" name="Google Shape;68;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en verticale tekst" type="vertTx">
  <p:cSld name="VERTICAL_TEXT">
    <p:spTree>
      <p:nvGrpSpPr>
        <p:cNvPr id="1" name="Shape 72"/>
        <p:cNvGrpSpPr/>
        <p:nvPr/>
      </p:nvGrpSpPr>
      <p:grpSpPr>
        <a:xfrm>
          <a:off x="0" y="0"/>
          <a:ext cx="0" cy="0"/>
          <a:chOff x="0" y="0"/>
          <a:chExt cx="0" cy="0"/>
        </a:xfrm>
      </p:grpSpPr>
      <p:sp>
        <p:nvSpPr>
          <p:cNvPr id="73" name="Google Shape;73;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e titel en tekst" type="vertTitleAndTx">
  <p:cSld name="VERTICAL_TITLE_AND_VERTICAL_TEXT">
    <p:spTree>
      <p:nvGrpSpPr>
        <p:cNvPr id="1" name="Shape 78"/>
        <p:cNvGrpSpPr/>
        <p:nvPr/>
      </p:nvGrpSpPr>
      <p:grpSpPr>
        <a:xfrm>
          <a:off x="0" y="0"/>
          <a:ext cx="0" cy="0"/>
          <a:chOff x="0" y="0"/>
          <a:chExt cx="0" cy="0"/>
        </a:xfrm>
      </p:grpSpPr>
      <p:sp>
        <p:nvSpPr>
          <p:cNvPr id="79" name="Google Shape;79;p4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nl-N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3.jpg"/></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7.jp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0" y="-60634"/>
            <a:ext cx="12192000" cy="6979267"/>
          </a:xfrm>
          <a:prstGeom prst="rect">
            <a:avLst/>
          </a:prstGeom>
          <a:noFill/>
          <a:ln>
            <a:noFill/>
          </a:ln>
        </p:spPr>
      </p:pic>
      <p:pic>
        <p:nvPicPr>
          <p:cNvPr id="3" name="Picture 2">
            <a:extLst>
              <a:ext uri="{FF2B5EF4-FFF2-40B4-BE49-F238E27FC236}">
                <a16:creationId xmlns:a16="http://schemas.microsoft.com/office/drawing/2014/main" id="{1CD708EF-22D7-60EE-7A4F-78E61E6860BE}"/>
              </a:ext>
            </a:extLst>
          </p:cNvPr>
          <p:cNvPicPr>
            <a:picLocks noChangeAspect="1"/>
          </p:cNvPicPr>
          <p:nvPr/>
        </p:nvPicPr>
        <p:blipFill>
          <a:blip r:embed="rId4"/>
          <a:stretch>
            <a:fillRect/>
          </a:stretch>
        </p:blipFill>
        <p:spPr>
          <a:xfrm>
            <a:off x="0" y="0"/>
            <a:ext cx="12192000" cy="69792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48"/>
          <p:cNvSpPr txBox="1">
            <a:spLocks noGrp="1"/>
          </p:cNvSpPr>
          <p:nvPr>
            <p:ph type="body" idx="1"/>
          </p:nvPr>
        </p:nvSpPr>
        <p:spPr>
          <a:xfrm>
            <a:off x="1021079" y="2430221"/>
            <a:ext cx="6997505" cy="2580120"/>
          </a:xfrm>
          <a:prstGeom prst="rect">
            <a:avLst/>
          </a:prstGeom>
          <a:noFill/>
          <a:ln>
            <a:noFill/>
          </a:ln>
        </p:spPr>
        <p:txBody>
          <a:bodyPr spcFirstLastPara="1" wrap="square" lIns="91425" tIns="45700" rIns="91425" bIns="45700" anchor="t" anchorCtr="0">
            <a:normAutofit/>
          </a:bodyPr>
          <a:lstStyle/>
          <a:p>
            <a:pPr marL="0" lvl="0" indent="0">
              <a:lnSpc>
                <a:spcPct val="100000"/>
              </a:lnSpc>
              <a:spcBef>
                <a:spcPts val="0"/>
              </a:spcBef>
              <a:buClr>
                <a:srgbClr val="F5B6EF"/>
              </a:buClr>
              <a:buSzPts val="4800"/>
              <a:buNone/>
            </a:pPr>
            <a:r>
              <a:rPr lang="fr-BE" sz="4400" b="1" dirty="0">
                <a:solidFill>
                  <a:srgbClr val="FFC1EA"/>
                </a:solidFill>
                <a:highlight>
                  <a:srgbClr val="FFFFFF"/>
                </a:highlight>
                <a:latin typeface="Trebuchet MS" panose="020B0703020202090204" pitchFamily="34" charset="0"/>
              </a:rPr>
              <a:t>«</a:t>
            </a:r>
            <a:r>
              <a:rPr lang="fr-BE" sz="4400" b="1" dirty="0">
                <a:highlight>
                  <a:srgbClr val="FFFFFF"/>
                </a:highlight>
                <a:latin typeface="Trebuchet MS" panose="020B0703020202090204" pitchFamily="34" charset="0"/>
              </a:rPr>
              <a:t> </a:t>
            </a:r>
            <a:r>
              <a:rPr lang="nl-NL" sz="4400" b="1" dirty="0" err="1">
                <a:solidFill>
                  <a:srgbClr val="214EA2"/>
                </a:solidFill>
                <a:highlight>
                  <a:srgbClr val="FFFFFF"/>
                </a:highlight>
                <a:latin typeface="Trebuchet MS"/>
                <a:ea typeface="Trebuchet MS"/>
                <a:cs typeface="Trebuchet MS"/>
                <a:sym typeface="Trebuchet MS"/>
              </a:rPr>
              <a:t>Comment</a:t>
            </a:r>
            <a:br>
              <a:rPr lang="nl-NL" sz="4400" b="1" dirty="0">
                <a:solidFill>
                  <a:srgbClr val="214EA2"/>
                </a:solidFill>
                <a:highlight>
                  <a:srgbClr val="FFFFFF"/>
                </a:highlight>
                <a:latin typeface="Trebuchet MS"/>
                <a:ea typeface="Trebuchet MS"/>
                <a:cs typeface="Trebuchet MS"/>
                <a:sym typeface="Trebuchet MS"/>
              </a:rPr>
            </a:br>
            <a:r>
              <a:rPr lang="nl-NL" sz="4400" b="1" dirty="0" err="1">
                <a:solidFill>
                  <a:srgbClr val="214EA2"/>
                </a:solidFill>
                <a:highlight>
                  <a:srgbClr val="FFFFFF"/>
                </a:highlight>
                <a:latin typeface="Trebuchet MS"/>
                <a:ea typeface="Trebuchet MS"/>
                <a:cs typeface="Trebuchet MS"/>
                <a:sym typeface="Trebuchet MS"/>
              </a:rPr>
              <a:t>viens</a:t>
            </a:r>
            <a:r>
              <a:rPr lang="nl-NL" sz="4400" b="1" dirty="0">
                <a:solidFill>
                  <a:srgbClr val="214EA2"/>
                </a:solidFill>
                <a:highlight>
                  <a:srgbClr val="FFFFFF"/>
                </a:highlight>
                <a:latin typeface="Trebuchet MS"/>
                <a:ea typeface="Trebuchet MS"/>
                <a:cs typeface="Trebuchet MS"/>
                <a:sym typeface="Trebuchet MS"/>
              </a:rPr>
              <a:t>-tu</a:t>
            </a:r>
            <a:br>
              <a:rPr lang="nl-NL" sz="4400" b="1" dirty="0">
                <a:solidFill>
                  <a:srgbClr val="214EA2"/>
                </a:solidFill>
                <a:highlight>
                  <a:srgbClr val="FFFFFF"/>
                </a:highlight>
                <a:latin typeface="Trebuchet MS"/>
                <a:ea typeface="Trebuchet MS"/>
                <a:cs typeface="Trebuchet MS"/>
                <a:sym typeface="Trebuchet MS"/>
              </a:rPr>
            </a:br>
            <a:r>
              <a:rPr lang="nl-NL" sz="4400" b="1" dirty="0">
                <a:solidFill>
                  <a:srgbClr val="214EA2"/>
                </a:solidFill>
                <a:highlight>
                  <a:srgbClr val="FFFFFF"/>
                </a:highlight>
                <a:latin typeface="Trebuchet MS"/>
                <a:ea typeface="Trebuchet MS"/>
                <a:cs typeface="Trebuchet MS"/>
                <a:sym typeface="Trebuchet MS"/>
              </a:rPr>
              <a:t>à </a:t>
            </a:r>
            <a:r>
              <a:rPr lang="nl-NL" sz="4400" b="1" dirty="0" err="1">
                <a:solidFill>
                  <a:srgbClr val="214EA2"/>
                </a:solidFill>
                <a:highlight>
                  <a:srgbClr val="FFFFFF"/>
                </a:highlight>
                <a:latin typeface="Trebuchet MS"/>
                <a:ea typeface="Trebuchet MS"/>
                <a:cs typeface="Trebuchet MS"/>
                <a:sym typeface="Trebuchet MS"/>
              </a:rPr>
              <a:t>l’école</a:t>
            </a:r>
            <a:r>
              <a:rPr lang="nl-NL" sz="4400" b="1" dirty="0">
                <a:solidFill>
                  <a:srgbClr val="214EA2"/>
                </a:solidFill>
                <a:highlight>
                  <a:srgbClr val="FFFFFF"/>
                </a:highlight>
                <a:latin typeface="Trebuchet MS"/>
                <a:ea typeface="Trebuchet MS"/>
                <a:cs typeface="Trebuchet MS"/>
                <a:sym typeface="Trebuchet MS"/>
              </a:rPr>
              <a:t> ? </a:t>
            </a:r>
            <a:r>
              <a:rPr lang="fr-BE" sz="4400" b="1" dirty="0">
                <a:solidFill>
                  <a:srgbClr val="FFC8E5"/>
                </a:solidFill>
                <a:latin typeface="Trebuchet MS" panose="020B0703020202090204" pitchFamily="34" charset="0"/>
              </a:rPr>
              <a:t>»</a:t>
            </a:r>
            <a:r>
              <a:rPr lang="en-BE" sz="4400" dirty="0">
                <a:solidFill>
                  <a:srgbClr val="FFC8E5"/>
                </a:solidFill>
              </a:rPr>
              <a:t> </a:t>
            </a:r>
            <a:endParaRPr sz="4400" dirty="0">
              <a:solidFill>
                <a:srgbClr val="FFC8E5"/>
              </a:solidFill>
            </a:endParaRPr>
          </a:p>
        </p:txBody>
      </p:sp>
      <p:pic>
        <p:nvPicPr>
          <p:cNvPr id="94" name="Google Shape;94;p48" descr="A cartoon of a person holding a toy car&#10;&#10;Description automatically generated"/>
          <p:cNvPicPr preferRelativeResize="0"/>
          <p:nvPr/>
        </p:nvPicPr>
        <p:blipFill rotWithShape="1">
          <a:blip r:embed="rId3">
            <a:alphaModFix/>
          </a:blip>
          <a:srcRect/>
          <a:stretch/>
        </p:blipFill>
        <p:spPr>
          <a:xfrm flipH="1">
            <a:off x="6093169" y="0"/>
            <a:ext cx="6098831" cy="4860442"/>
          </a:xfrm>
          <a:prstGeom prst="rect">
            <a:avLst/>
          </a:prstGeom>
          <a:noFill/>
          <a:ln>
            <a:noFill/>
          </a:ln>
        </p:spPr>
      </p:pic>
      <p:sp>
        <p:nvSpPr>
          <p:cNvPr id="95" name="Google Shape;95;p48"/>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body" idx="1"/>
          </p:nvPr>
        </p:nvSpPr>
        <p:spPr>
          <a:xfrm>
            <a:off x="838200" y="2070019"/>
            <a:ext cx="6879336" cy="3105485"/>
          </a:xfrm>
          <a:prstGeom prst="rect">
            <a:avLst/>
          </a:prstGeom>
          <a:noFill/>
          <a:ln>
            <a:noFill/>
          </a:ln>
        </p:spPr>
        <p:txBody>
          <a:bodyPr spcFirstLastPara="1" wrap="square" lIns="91425" tIns="45700" rIns="91425" bIns="45700" anchor="t" anchorCtr="0">
            <a:normAutofit/>
          </a:bodyPr>
          <a:lstStyle/>
          <a:p>
            <a:pPr marL="0" lvl="0" indent="0">
              <a:lnSpc>
                <a:spcPct val="100000"/>
              </a:lnSpc>
              <a:spcBef>
                <a:spcPts val="0"/>
              </a:spcBef>
              <a:buClr>
                <a:srgbClr val="F5B6EF"/>
              </a:buClr>
              <a:buSzPts val="4800"/>
              <a:buNone/>
            </a:pPr>
            <a:r>
              <a:rPr lang="fr-BE" sz="4400" b="1" dirty="0">
                <a:solidFill>
                  <a:srgbClr val="FFC1EA"/>
                </a:solidFill>
                <a:highlight>
                  <a:srgbClr val="FFFFFF"/>
                </a:highlight>
                <a:latin typeface="Trebuchet MS" panose="020B0703020202090204" pitchFamily="34" charset="0"/>
              </a:rPr>
              <a:t>« </a:t>
            </a:r>
            <a:r>
              <a:rPr lang="fr-BE" sz="4400" b="1" dirty="0">
                <a:solidFill>
                  <a:srgbClr val="214EA2"/>
                </a:solidFill>
                <a:highlight>
                  <a:srgbClr val="FFFFFF"/>
                </a:highlight>
                <a:latin typeface="Trebuchet MS" panose="020B0703020202090204" pitchFamily="34" charset="0"/>
              </a:rPr>
              <a:t>T’arrive-t-il </a:t>
            </a:r>
            <a:br>
              <a:rPr lang="fr-BE" sz="4400" b="1" dirty="0">
                <a:solidFill>
                  <a:srgbClr val="214EA2"/>
                </a:solidFill>
                <a:highlight>
                  <a:srgbClr val="FFFFFF"/>
                </a:highlight>
                <a:latin typeface="Trebuchet MS" panose="020B0703020202090204" pitchFamily="34" charset="0"/>
              </a:rPr>
            </a:br>
            <a:r>
              <a:rPr lang="fr-BE" sz="4400" b="1" dirty="0">
                <a:solidFill>
                  <a:srgbClr val="214EA2"/>
                </a:solidFill>
                <a:highlight>
                  <a:srgbClr val="FFFFFF"/>
                </a:highlight>
                <a:latin typeface="Trebuchet MS" panose="020B0703020202090204" pitchFamily="34" charset="0"/>
              </a:rPr>
              <a:t>de faire face à des problèmes de mobilité sur ton trajet ? </a:t>
            </a:r>
            <a:r>
              <a:rPr lang="fr-BE" sz="4400" b="1" dirty="0">
                <a:solidFill>
                  <a:srgbClr val="FFC8E5"/>
                </a:solidFill>
                <a:highlight>
                  <a:srgbClr val="FFFFFF"/>
                </a:highlight>
                <a:latin typeface="Trebuchet MS" panose="020B0703020202090204" pitchFamily="34" charset="0"/>
              </a:rPr>
              <a:t>»</a:t>
            </a:r>
            <a:r>
              <a:rPr lang="fr-BE" sz="4400" dirty="0">
                <a:solidFill>
                  <a:srgbClr val="FFC8E5"/>
                </a:solidFill>
                <a:highlight>
                  <a:srgbClr val="FFFFFF"/>
                </a:highlight>
              </a:rPr>
              <a:t> </a:t>
            </a:r>
          </a:p>
        </p:txBody>
      </p:sp>
      <p:sp>
        <p:nvSpPr>
          <p:cNvPr id="101" name="Google Shape;101;p3"/>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2" name="Google Shape;102;p3" descr="A person riding a bicycle&#10;&#10;Description automatically generated"/>
          <p:cNvPicPr preferRelativeResize="0"/>
          <p:nvPr/>
        </p:nvPicPr>
        <p:blipFill rotWithShape="1">
          <a:blip r:embed="rId3">
            <a:alphaModFix/>
          </a:blip>
          <a:srcRect/>
          <a:stretch/>
        </p:blipFill>
        <p:spPr>
          <a:xfrm>
            <a:off x="7417508" y="381779"/>
            <a:ext cx="4615083" cy="333178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8" name="Google Shape;108;p4"/>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09" name="Google Shape;109;p4" descr="A blue question mark in a magnifying glass&#10;&#10;Description automatically generated"/>
          <p:cNvPicPr preferRelativeResize="0"/>
          <p:nvPr/>
        </p:nvPicPr>
        <p:blipFill rotWithShape="1">
          <a:blip r:embed="rId3">
            <a:alphaModFix/>
          </a:blip>
          <a:srcRect/>
          <a:stretch/>
        </p:blipFill>
        <p:spPr>
          <a:xfrm>
            <a:off x="8693834" y="810747"/>
            <a:ext cx="2907323" cy="2804649"/>
          </a:xfrm>
          <a:prstGeom prst="rect">
            <a:avLst/>
          </a:prstGeom>
          <a:noFill/>
          <a:ln>
            <a:noFill/>
          </a:ln>
        </p:spPr>
      </p:pic>
      <p:sp>
        <p:nvSpPr>
          <p:cNvPr id="4" name="Google Shape;100;p3">
            <a:extLst>
              <a:ext uri="{FF2B5EF4-FFF2-40B4-BE49-F238E27FC236}">
                <a16:creationId xmlns:a16="http://schemas.microsoft.com/office/drawing/2014/main" id="{17DED7FE-9E45-8018-35EA-6EE408EF9391}"/>
              </a:ext>
            </a:extLst>
          </p:cNvPr>
          <p:cNvSpPr txBox="1">
            <a:spLocks noGrp="1"/>
          </p:cNvSpPr>
          <p:nvPr>
            <p:ph type="body" idx="1"/>
          </p:nvPr>
        </p:nvSpPr>
        <p:spPr>
          <a:xfrm>
            <a:off x="1105486" y="2224764"/>
            <a:ext cx="6879336" cy="3105485"/>
          </a:xfrm>
          <a:prstGeom prst="rect">
            <a:avLst/>
          </a:prstGeom>
          <a:noFill/>
          <a:ln>
            <a:noFill/>
          </a:ln>
        </p:spPr>
        <p:txBody>
          <a:bodyPr spcFirstLastPara="1" wrap="square" lIns="91425" tIns="45700" rIns="91425" bIns="45700" anchor="t" anchorCtr="0">
            <a:normAutofit/>
          </a:bodyPr>
          <a:lstStyle/>
          <a:p>
            <a:pPr marL="0" lvl="0" indent="0">
              <a:lnSpc>
                <a:spcPct val="100000"/>
              </a:lnSpc>
              <a:spcBef>
                <a:spcPts val="0"/>
              </a:spcBef>
              <a:buClr>
                <a:srgbClr val="F5B6EF"/>
              </a:buClr>
              <a:buSzPts val="4800"/>
              <a:buNone/>
            </a:pPr>
            <a:r>
              <a:rPr lang="fr-BE" sz="4400" b="1" dirty="0">
                <a:solidFill>
                  <a:srgbClr val="FFC1EA"/>
                </a:solidFill>
                <a:highlight>
                  <a:srgbClr val="FFFFFF"/>
                </a:highlight>
                <a:latin typeface="Trebuchet MS" panose="020B0703020202090204" pitchFamily="34" charset="0"/>
              </a:rPr>
              <a:t>« </a:t>
            </a:r>
            <a:r>
              <a:rPr lang="fr-BE" sz="4400" b="1" dirty="0">
                <a:solidFill>
                  <a:srgbClr val="214EA2"/>
                </a:solidFill>
                <a:highlight>
                  <a:srgbClr val="FFFFFF"/>
                </a:highlight>
                <a:latin typeface="Trebuchet MS" panose="020B0703020202090204" pitchFamily="34" charset="0"/>
              </a:rPr>
              <a:t>Quelles solutions </a:t>
            </a:r>
            <a:br>
              <a:rPr lang="fr-BE" sz="4400" b="1" dirty="0">
                <a:solidFill>
                  <a:srgbClr val="214EA2"/>
                </a:solidFill>
                <a:highlight>
                  <a:srgbClr val="FFFFFF"/>
                </a:highlight>
                <a:latin typeface="Trebuchet MS" panose="020B0703020202090204" pitchFamily="34" charset="0"/>
              </a:rPr>
            </a:br>
            <a:r>
              <a:rPr lang="fr-BE" sz="4400" b="1" dirty="0">
                <a:solidFill>
                  <a:srgbClr val="214EA2"/>
                </a:solidFill>
                <a:highlight>
                  <a:srgbClr val="FFFFFF"/>
                </a:highlight>
                <a:latin typeface="Trebuchet MS" panose="020B0703020202090204" pitchFamily="34" charset="0"/>
              </a:rPr>
              <a:t>mets-tu en </a:t>
            </a:r>
            <a:r>
              <a:rPr lang="fr-BE" sz="4400" b="1">
                <a:solidFill>
                  <a:srgbClr val="214EA2"/>
                </a:solidFill>
                <a:highlight>
                  <a:srgbClr val="FFFFFF"/>
                </a:highlight>
                <a:latin typeface="Trebuchet MS" panose="020B0703020202090204" pitchFamily="34" charset="0"/>
              </a:rPr>
              <a:t>œuvre </a:t>
            </a:r>
            <a:br>
              <a:rPr lang="fr-BE" sz="4400" b="1">
                <a:solidFill>
                  <a:srgbClr val="214EA2"/>
                </a:solidFill>
                <a:highlight>
                  <a:srgbClr val="FFFFFF"/>
                </a:highlight>
                <a:latin typeface="Trebuchet MS" panose="020B0703020202090204" pitchFamily="34" charset="0"/>
              </a:rPr>
            </a:br>
            <a:r>
              <a:rPr lang="fr-BE" sz="4400" b="1">
                <a:solidFill>
                  <a:srgbClr val="214EA2"/>
                </a:solidFill>
                <a:highlight>
                  <a:srgbClr val="FFFFFF"/>
                </a:highlight>
                <a:latin typeface="Trebuchet MS" panose="020B0703020202090204" pitchFamily="34" charset="0"/>
              </a:rPr>
              <a:t>face </a:t>
            </a:r>
            <a:r>
              <a:rPr lang="fr-BE" sz="4400" b="1" dirty="0">
                <a:solidFill>
                  <a:srgbClr val="214EA2"/>
                </a:solidFill>
                <a:highlight>
                  <a:srgbClr val="FFFFFF"/>
                </a:highlight>
                <a:latin typeface="Trebuchet MS" panose="020B0703020202090204" pitchFamily="34" charset="0"/>
              </a:rPr>
              <a:t>à ces problèmes </a:t>
            </a:r>
            <a:br>
              <a:rPr lang="fr-BE" sz="4400" b="1" dirty="0">
                <a:solidFill>
                  <a:srgbClr val="214EA2"/>
                </a:solidFill>
                <a:highlight>
                  <a:srgbClr val="FFFFFF"/>
                </a:highlight>
                <a:latin typeface="Trebuchet MS" panose="020B0703020202090204" pitchFamily="34" charset="0"/>
              </a:rPr>
            </a:br>
            <a:r>
              <a:rPr lang="fr-BE" sz="4400" b="1" dirty="0">
                <a:solidFill>
                  <a:srgbClr val="214EA2"/>
                </a:solidFill>
                <a:highlight>
                  <a:srgbClr val="FFFFFF"/>
                </a:highlight>
                <a:latin typeface="Trebuchet MS" panose="020B0703020202090204" pitchFamily="34" charset="0"/>
              </a:rPr>
              <a:t>de mobilité ? </a:t>
            </a:r>
            <a:r>
              <a:rPr lang="fr-BE" sz="4400" b="1" dirty="0">
                <a:solidFill>
                  <a:srgbClr val="FFC8E5"/>
                </a:solidFill>
                <a:highlight>
                  <a:srgbClr val="FFFFFF"/>
                </a:highlight>
                <a:latin typeface="Trebuchet MS" panose="020B0703020202090204" pitchFamily="34" charset="0"/>
              </a:rPr>
              <a:t>»</a:t>
            </a:r>
            <a:r>
              <a:rPr lang="fr-BE" sz="4400" dirty="0">
                <a:solidFill>
                  <a:srgbClr val="FFC8E5"/>
                </a:solidFill>
                <a:highlight>
                  <a:srgbClr val="FFFFFF"/>
                </a:highlight>
              </a:rPr>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5" name="Google Shape;115;p2" descr="A cartoon of a person holding a toy car&#10;&#10;Description automatically generated"/>
          <p:cNvPicPr preferRelativeResize="0"/>
          <p:nvPr/>
        </p:nvPicPr>
        <p:blipFill rotWithShape="1">
          <a:blip r:embed="rId3">
            <a:alphaModFix/>
          </a:blip>
          <a:srcRect/>
          <a:stretch/>
        </p:blipFill>
        <p:spPr>
          <a:xfrm flipH="1">
            <a:off x="6903319" y="0"/>
            <a:ext cx="6098831" cy="4860442"/>
          </a:xfrm>
          <a:prstGeom prst="rect">
            <a:avLst/>
          </a:prstGeom>
          <a:noFill/>
          <a:ln>
            <a:noFill/>
          </a:ln>
        </p:spPr>
      </p:pic>
      <p:sp>
        <p:nvSpPr>
          <p:cNvPr id="116" name="Google Shape;116;p2"/>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 name="Google Shape;100;p3">
            <a:extLst>
              <a:ext uri="{FF2B5EF4-FFF2-40B4-BE49-F238E27FC236}">
                <a16:creationId xmlns:a16="http://schemas.microsoft.com/office/drawing/2014/main" id="{10D79336-4CB6-5CE1-B31C-EDD68489AAB9}"/>
              </a:ext>
            </a:extLst>
          </p:cNvPr>
          <p:cNvSpPr txBox="1">
            <a:spLocks noGrp="1"/>
          </p:cNvSpPr>
          <p:nvPr>
            <p:ph type="body" idx="1"/>
          </p:nvPr>
        </p:nvSpPr>
        <p:spPr>
          <a:xfrm>
            <a:off x="852269" y="2268497"/>
            <a:ext cx="6879336" cy="2591945"/>
          </a:xfrm>
          <a:prstGeom prst="rect">
            <a:avLst/>
          </a:prstGeom>
          <a:noFill/>
          <a:ln>
            <a:noFill/>
          </a:ln>
        </p:spPr>
        <p:txBody>
          <a:bodyPr spcFirstLastPara="1" wrap="square" lIns="91425" tIns="45700" rIns="91425" bIns="45700" anchor="t" anchorCtr="0">
            <a:normAutofit/>
          </a:bodyPr>
          <a:lstStyle/>
          <a:p>
            <a:pPr marL="0" lvl="0" indent="0">
              <a:lnSpc>
                <a:spcPct val="100000"/>
              </a:lnSpc>
              <a:spcBef>
                <a:spcPts val="0"/>
              </a:spcBef>
              <a:buClr>
                <a:srgbClr val="F5B6EF"/>
              </a:buClr>
              <a:buSzPts val="4800"/>
              <a:buNone/>
            </a:pPr>
            <a:r>
              <a:rPr lang="fr-BE" sz="4400" b="1" dirty="0">
                <a:solidFill>
                  <a:srgbClr val="FFC1EA"/>
                </a:solidFill>
                <a:highlight>
                  <a:srgbClr val="FFFFFF"/>
                </a:highlight>
                <a:latin typeface="Trebuchet MS" panose="020B0703020202090204" pitchFamily="34" charset="0"/>
              </a:rPr>
              <a:t>« </a:t>
            </a:r>
            <a:r>
              <a:rPr lang="fr-BE" sz="4400" b="1" dirty="0">
                <a:solidFill>
                  <a:srgbClr val="214EA2"/>
                </a:solidFill>
                <a:highlight>
                  <a:srgbClr val="FFFFFF"/>
                </a:highlight>
                <a:latin typeface="Trebuchet MS" panose="020B0703020202090204" pitchFamily="34" charset="0"/>
              </a:rPr>
              <a:t>Que signifie </a:t>
            </a:r>
            <a:br>
              <a:rPr lang="fr-BE" sz="4400" b="1" dirty="0">
                <a:solidFill>
                  <a:srgbClr val="214EA2"/>
                </a:solidFill>
                <a:highlight>
                  <a:srgbClr val="FFFFFF"/>
                </a:highlight>
                <a:latin typeface="Trebuchet MS" panose="020B0703020202090204" pitchFamily="34" charset="0"/>
              </a:rPr>
            </a:br>
            <a:r>
              <a:rPr lang="fr-BE" sz="4400" b="1" dirty="0">
                <a:solidFill>
                  <a:srgbClr val="214EA2"/>
                </a:solidFill>
                <a:highlight>
                  <a:srgbClr val="FFFFFF"/>
                </a:highlight>
                <a:latin typeface="Trebuchet MS" panose="020B0703020202090204" pitchFamily="34" charset="0"/>
              </a:rPr>
              <a:t>pour toi le terme "mobilité" ?</a:t>
            </a:r>
            <a:r>
              <a:rPr lang="nl-BE" sz="4400" b="1" dirty="0">
                <a:solidFill>
                  <a:srgbClr val="214EA2"/>
                </a:solidFill>
                <a:highlight>
                  <a:srgbClr val="FFFFFF"/>
                </a:highlight>
                <a:latin typeface="Trebuchet MS" panose="020B0703020202090204" pitchFamily="34" charset="0"/>
              </a:rPr>
              <a:t> </a:t>
            </a:r>
            <a:r>
              <a:rPr lang="fr-BE" sz="4400" b="1" dirty="0">
                <a:solidFill>
                  <a:srgbClr val="FFC8E5"/>
                </a:solidFill>
                <a:highlight>
                  <a:srgbClr val="FFFFFF"/>
                </a:highlight>
                <a:latin typeface="Trebuchet MS" panose="020B0703020202090204" pitchFamily="34" charset="0"/>
              </a:rPr>
              <a:t>»</a:t>
            </a:r>
            <a:r>
              <a:rPr lang="fr-BE" sz="4400" dirty="0">
                <a:solidFill>
                  <a:srgbClr val="FFC8E5"/>
                </a:solidFill>
                <a:highlight>
                  <a:srgbClr val="FFFFFF"/>
                </a:highlight>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5"/>
          <p:cNvSpPr txBox="1">
            <a:spLocks noGrp="1"/>
          </p:cNvSpPr>
          <p:nvPr>
            <p:ph type="title"/>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5B6EF"/>
              </a:buClr>
              <a:buSzPts val="6000"/>
              <a:buFont typeface="Arial"/>
              <a:buNone/>
            </a:pPr>
            <a:r>
              <a:rPr lang="nl-NL" sz="4800" b="1" dirty="0">
                <a:solidFill>
                  <a:srgbClr val="F5B6EF"/>
                </a:solidFill>
                <a:latin typeface="Arial"/>
                <a:ea typeface="Arial"/>
                <a:cs typeface="Arial"/>
                <a:sym typeface="Arial"/>
              </a:rPr>
              <a:t>FAITS &amp; CHIFFRES</a:t>
            </a:r>
            <a:endParaRPr sz="4800" dirty="0">
              <a:solidFill>
                <a:srgbClr val="F5B6EF"/>
              </a:solidFill>
            </a:endParaRPr>
          </a:p>
        </p:txBody>
      </p:sp>
      <p:sp>
        <p:nvSpPr>
          <p:cNvPr id="122" name="Google Shape;122;p5"/>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24" name="Google Shape;124;p5"/>
          <p:cNvSpPr txBox="1"/>
          <p:nvPr/>
        </p:nvSpPr>
        <p:spPr>
          <a:xfrm>
            <a:off x="6208734" y="2968417"/>
            <a:ext cx="5312706" cy="193895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FFCDEB"/>
              </a:buClr>
              <a:buSzPts val="1800"/>
              <a:buFont typeface="Arial"/>
              <a:buChar char="•"/>
            </a:pPr>
            <a:r>
              <a:rPr lang="nl-NL" sz="2400" b="0" i="0" u="none" strike="noStrike" cap="none" dirty="0" err="1">
                <a:solidFill>
                  <a:srgbClr val="214EA2"/>
                </a:solidFill>
                <a:latin typeface="Trebuchet MS"/>
                <a:ea typeface="Trebuchet MS"/>
                <a:cs typeface="Trebuchet MS"/>
                <a:sym typeface="Trebuchet MS"/>
              </a:rPr>
              <a:t>Combien</a:t>
            </a:r>
            <a:r>
              <a:rPr lang="nl-NL" sz="2400" b="0" i="0" u="none" strike="noStrike" cap="none" dirty="0">
                <a:solidFill>
                  <a:srgbClr val="214EA2"/>
                </a:solidFill>
                <a:latin typeface="Trebuchet MS"/>
                <a:ea typeface="Trebuchet MS"/>
                <a:cs typeface="Trebuchet MS"/>
                <a:sym typeface="Trebuchet MS"/>
              </a:rPr>
              <a:t> de </a:t>
            </a:r>
            <a:r>
              <a:rPr lang="nl-NL" sz="2400" b="0" i="0" u="none" strike="noStrike" cap="none" dirty="0" err="1">
                <a:solidFill>
                  <a:srgbClr val="214EA2"/>
                </a:solidFill>
                <a:latin typeface="Trebuchet MS"/>
                <a:ea typeface="Trebuchet MS"/>
                <a:cs typeface="Trebuchet MS"/>
                <a:sym typeface="Trebuchet MS"/>
              </a:rPr>
              <a:t>vélos</a:t>
            </a:r>
            <a:r>
              <a:rPr lang="nl-NL" sz="2400" b="0" i="0" u="none" strike="noStrike" cap="none" dirty="0">
                <a:solidFill>
                  <a:srgbClr val="214EA2"/>
                </a:solidFill>
                <a:latin typeface="Trebuchet MS"/>
                <a:ea typeface="Trebuchet MS"/>
                <a:cs typeface="Trebuchet MS"/>
                <a:sym typeface="Trebuchet MS"/>
              </a:rPr>
              <a:t> ta </a:t>
            </a:r>
            <a:r>
              <a:rPr lang="nl-NL" sz="2400" b="0" i="0" u="none" strike="noStrike" cap="none" dirty="0" err="1">
                <a:solidFill>
                  <a:srgbClr val="214EA2"/>
                </a:solidFill>
                <a:latin typeface="Trebuchet MS"/>
                <a:ea typeface="Trebuchet MS"/>
                <a:cs typeface="Trebuchet MS"/>
                <a:sym typeface="Trebuchet MS"/>
              </a:rPr>
              <a:t>famille</a:t>
            </a:r>
            <a:r>
              <a:rPr lang="nl-NL" sz="2400" b="0" i="0" u="none" strike="noStrike" cap="none" dirty="0">
                <a:solidFill>
                  <a:srgbClr val="214EA2"/>
                </a:solidFill>
                <a:latin typeface="Trebuchet MS"/>
                <a:ea typeface="Trebuchet MS"/>
                <a:cs typeface="Trebuchet MS"/>
                <a:sym typeface="Trebuchet MS"/>
              </a:rPr>
              <a:t> </a:t>
            </a:r>
            <a:r>
              <a:rPr lang="nl-NL" sz="2400" b="0" i="0" u="none" strike="noStrike" cap="none" dirty="0" err="1">
                <a:solidFill>
                  <a:srgbClr val="214EA2"/>
                </a:solidFill>
                <a:latin typeface="Trebuchet MS"/>
                <a:ea typeface="Trebuchet MS"/>
                <a:cs typeface="Trebuchet MS"/>
                <a:sym typeface="Trebuchet MS"/>
              </a:rPr>
              <a:t>possède</a:t>
            </a:r>
            <a:r>
              <a:rPr lang="nl-NL" sz="2400" b="0" i="0" u="none" strike="noStrike" cap="none" dirty="0">
                <a:solidFill>
                  <a:srgbClr val="214EA2"/>
                </a:solidFill>
                <a:latin typeface="Trebuchet MS"/>
                <a:ea typeface="Trebuchet MS"/>
                <a:cs typeface="Trebuchet MS"/>
                <a:sym typeface="Trebuchet MS"/>
              </a:rPr>
              <a:t>-t-elle ?</a:t>
            </a:r>
            <a:endParaRPr sz="2400" b="0" i="0" u="none" strike="noStrike" cap="none" dirty="0">
              <a:solidFill>
                <a:srgbClr val="214EA2"/>
              </a:solidFill>
              <a:latin typeface="Trebuchet MS"/>
              <a:ea typeface="Trebuchet MS"/>
              <a:cs typeface="Trebuchet MS"/>
              <a:sym typeface="Trebuchet MS"/>
            </a:endParaRPr>
          </a:p>
          <a:p>
            <a:pPr marL="342900" marR="0" lvl="0" indent="-228600" algn="l" rtl="0">
              <a:lnSpc>
                <a:spcPct val="100000"/>
              </a:lnSpc>
              <a:spcBef>
                <a:spcPts val="0"/>
              </a:spcBef>
              <a:spcAft>
                <a:spcPts val="0"/>
              </a:spcAft>
              <a:buClr>
                <a:srgbClr val="FFCDEB"/>
              </a:buClr>
              <a:buSzPts val="1800"/>
              <a:buFont typeface="Arial"/>
              <a:buNone/>
            </a:pPr>
            <a:endParaRPr sz="2400" b="0" i="0" u="none" strike="noStrike" cap="none" dirty="0">
              <a:solidFill>
                <a:srgbClr val="214EA2"/>
              </a:solidFill>
              <a:latin typeface="Trebuchet MS"/>
              <a:ea typeface="Trebuchet MS"/>
              <a:cs typeface="Trebuchet MS"/>
              <a:sym typeface="Trebuchet MS"/>
            </a:endParaRPr>
          </a:p>
          <a:p>
            <a:pPr marL="342900" marR="0" lvl="0" indent="-342900" algn="l" rtl="0">
              <a:lnSpc>
                <a:spcPct val="100000"/>
              </a:lnSpc>
              <a:spcBef>
                <a:spcPts val="0"/>
              </a:spcBef>
              <a:spcAft>
                <a:spcPts val="0"/>
              </a:spcAft>
              <a:buClr>
                <a:srgbClr val="FFCDEB"/>
              </a:buClr>
              <a:buSzPts val="1800"/>
              <a:buFont typeface="Arial"/>
              <a:buChar char="•"/>
            </a:pPr>
            <a:r>
              <a:rPr lang="nl-NL" sz="2400" b="0" i="0" u="none" strike="noStrike" cap="none" dirty="0" err="1">
                <a:solidFill>
                  <a:srgbClr val="214EA2"/>
                </a:solidFill>
                <a:latin typeface="Trebuchet MS"/>
                <a:ea typeface="Trebuchet MS"/>
                <a:cs typeface="Trebuchet MS"/>
                <a:sym typeface="Trebuchet MS"/>
              </a:rPr>
              <a:t>Quelle</a:t>
            </a:r>
            <a:r>
              <a:rPr lang="nl-NL" sz="2400" b="0" i="0" u="none" strike="noStrike" cap="none" dirty="0">
                <a:solidFill>
                  <a:srgbClr val="214EA2"/>
                </a:solidFill>
                <a:latin typeface="Trebuchet MS"/>
                <a:ea typeface="Trebuchet MS"/>
                <a:cs typeface="Trebuchet MS"/>
                <a:sym typeface="Trebuchet MS"/>
              </a:rPr>
              <a:t> </a:t>
            </a:r>
            <a:r>
              <a:rPr lang="nl-NL" sz="2400" b="0" i="0" u="none" strike="noStrike" cap="none" dirty="0" err="1">
                <a:solidFill>
                  <a:srgbClr val="214EA2"/>
                </a:solidFill>
                <a:latin typeface="Trebuchet MS"/>
                <a:ea typeface="Trebuchet MS"/>
                <a:cs typeface="Trebuchet MS"/>
                <a:sym typeface="Trebuchet MS"/>
              </a:rPr>
              <a:t>est</a:t>
            </a:r>
            <a:r>
              <a:rPr lang="nl-NL" sz="2400" b="0" i="0" u="none" strike="noStrike" cap="none" dirty="0">
                <a:solidFill>
                  <a:srgbClr val="214EA2"/>
                </a:solidFill>
                <a:latin typeface="Trebuchet MS"/>
                <a:ea typeface="Trebuchet MS"/>
                <a:cs typeface="Trebuchet MS"/>
                <a:sym typeface="Trebuchet MS"/>
              </a:rPr>
              <a:t> la </a:t>
            </a:r>
            <a:r>
              <a:rPr lang="nl-NL" sz="2400" b="0" i="0" u="none" strike="noStrike" cap="none" dirty="0" err="1">
                <a:solidFill>
                  <a:srgbClr val="214EA2"/>
                </a:solidFill>
                <a:latin typeface="Trebuchet MS"/>
                <a:ea typeface="Trebuchet MS"/>
                <a:cs typeface="Trebuchet MS"/>
                <a:sym typeface="Trebuchet MS"/>
              </a:rPr>
              <a:t>proportion</a:t>
            </a:r>
            <a:r>
              <a:rPr lang="nl-NL" sz="2400" b="0" i="0" u="none" strike="noStrike" cap="none" dirty="0">
                <a:solidFill>
                  <a:srgbClr val="214EA2"/>
                </a:solidFill>
                <a:latin typeface="Trebuchet MS"/>
                <a:ea typeface="Trebuchet MS"/>
                <a:cs typeface="Trebuchet MS"/>
                <a:sym typeface="Trebuchet MS"/>
              </a:rPr>
              <a:t> de </a:t>
            </a:r>
            <a:r>
              <a:rPr lang="nl-NL" sz="2400" b="0" i="0" u="none" strike="noStrike" cap="none" dirty="0" err="1">
                <a:solidFill>
                  <a:srgbClr val="214EA2"/>
                </a:solidFill>
                <a:latin typeface="Trebuchet MS"/>
                <a:ea typeface="Trebuchet MS"/>
                <a:cs typeface="Trebuchet MS"/>
                <a:sym typeface="Trebuchet MS"/>
              </a:rPr>
              <a:t>vélos</a:t>
            </a:r>
            <a:r>
              <a:rPr lang="nl-NL" sz="2400" b="0" i="0" u="none" strike="noStrike" cap="none" dirty="0">
                <a:solidFill>
                  <a:srgbClr val="214EA2"/>
                </a:solidFill>
                <a:latin typeface="Trebuchet MS"/>
                <a:ea typeface="Trebuchet MS"/>
                <a:cs typeface="Trebuchet MS"/>
                <a:sym typeface="Trebuchet MS"/>
              </a:rPr>
              <a:t> </a:t>
            </a:r>
            <a:r>
              <a:rPr lang="nl-NL" sz="2400" b="0" i="0" u="none" strike="noStrike" cap="none" dirty="0" err="1">
                <a:solidFill>
                  <a:srgbClr val="214EA2"/>
                </a:solidFill>
                <a:latin typeface="Trebuchet MS"/>
                <a:ea typeface="Trebuchet MS"/>
                <a:cs typeface="Trebuchet MS"/>
                <a:sym typeface="Trebuchet MS"/>
              </a:rPr>
              <a:t>électriques</a:t>
            </a:r>
            <a:r>
              <a:rPr lang="nl-NL" sz="2400" b="0" i="0" u="none" strike="noStrike" cap="none" dirty="0">
                <a:solidFill>
                  <a:srgbClr val="214EA2"/>
                </a:solidFill>
                <a:latin typeface="Trebuchet MS"/>
                <a:ea typeface="Trebuchet MS"/>
                <a:cs typeface="Trebuchet MS"/>
                <a:sym typeface="Trebuchet MS"/>
              </a:rPr>
              <a:t> ?</a:t>
            </a:r>
            <a:endParaRPr sz="2400" b="0" i="0" u="none" strike="noStrike" cap="none" dirty="0">
              <a:solidFill>
                <a:srgbClr val="214EA2"/>
              </a:solidFill>
              <a:latin typeface="Trebuchet MS"/>
              <a:ea typeface="Trebuchet MS"/>
              <a:cs typeface="Trebuchet MS"/>
              <a:sym typeface="Trebuchet MS"/>
            </a:endParaRPr>
          </a:p>
        </p:txBody>
      </p:sp>
      <p:pic>
        <p:nvPicPr>
          <p:cNvPr id="4" name="Picture 3">
            <a:extLst>
              <a:ext uri="{FF2B5EF4-FFF2-40B4-BE49-F238E27FC236}">
                <a16:creationId xmlns:a16="http://schemas.microsoft.com/office/drawing/2014/main" id="{6F0BEE2A-C96F-ABC9-76DE-98FC8D02C925}"/>
              </a:ext>
            </a:extLst>
          </p:cNvPr>
          <p:cNvPicPr>
            <a:picLocks noChangeAspect="1"/>
          </p:cNvPicPr>
          <p:nvPr/>
        </p:nvPicPr>
        <p:blipFill>
          <a:blip r:embed="rId3"/>
          <a:stretch>
            <a:fillRect/>
          </a:stretch>
        </p:blipFill>
        <p:spPr>
          <a:xfrm>
            <a:off x="1009204" y="1503050"/>
            <a:ext cx="4530984" cy="47386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30" name="Google Shape;130;p6"/>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32" name="Google Shape;132;p6"/>
          <p:cNvSpPr txBox="1"/>
          <p:nvPr/>
        </p:nvSpPr>
        <p:spPr>
          <a:xfrm>
            <a:off x="6293223" y="3260825"/>
            <a:ext cx="5111249" cy="830956"/>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FFCDEB"/>
              </a:buClr>
              <a:buSzPts val="1800"/>
              <a:buFont typeface="Arial"/>
              <a:buChar char="•"/>
            </a:pPr>
            <a:r>
              <a:rPr lang="nl-NL" sz="2400" b="0" i="0" u="none" strike="noStrike" cap="none" dirty="0" err="1">
                <a:solidFill>
                  <a:srgbClr val="214EA2"/>
                </a:solidFill>
                <a:latin typeface="Trebuchet MS"/>
                <a:ea typeface="Trebuchet MS"/>
                <a:cs typeface="Trebuchet MS"/>
                <a:sym typeface="Trebuchet MS"/>
              </a:rPr>
              <a:t>Combien</a:t>
            </a:r>
            <a:r>
              <a:rPr lang="nl-NL" sz="2400" b="0" i="0" u="none" strike="noStrike" cap="none" dirty="0">
                <a:solidFill>
                  <a:srgbClr val="214EA2"/>
                </a:solidFill>
                <a:latin typeface="Trebuchet MS"/>
                <a:ea typeface="Trebuchet MS"/>
                <a:cs typeface="Trebuchet MS"/>
                <a:sym typeface="Trebuchet MS"/>
              </a:rPr>
              <a:t> de </a:t>
            </a:r>
            <a:r>
              <a:rPr lang="nl-NL" sz="2400" b="0" i="0" u="none" strike="noStrike" cap="none" dirty="0" err="1">
                <a:solidFill>
                  <a:srgbClr val="214EA2"/>
                </a:solidFill>
                <a:latin typeface="Trebuchet MS"/>
                <a:ea typeface="Trebuchet MS"/>
                <a:cs typeface="Trebuchet MS"/>
                <a:sym typeface="Trebuchet MS"/>
              </a:rPr>
              <a:t>voitures</a:t>
            </a:r>
            <a:r>
              <a:rPr lang="nl-NL" sz="2400" b="0" i="0" u="none" strike="noStrike" cap="none" dirty="0">
                <a:solidFill>
                  <a:srgbClr val="214EA2"/>
                </a:solidFill>
                <a:latin typeface="Trebuchet MS"/>
                <a:ea typeface="Trebuchet MS"/>
                <a:cs typeface="Trebuchet MS"/>
                <a:sym typeface="Trebuchet MS"/>
              </a:rPr>
              <a:t> ta </a:t>
            </a:r>
            <a:r>
              <a:rPr lang="nl-NL" sz="2400" b="0" i="0" u="none" strike="noStrike" cap="none" dirty="0" err="1">
                <a:solidFill>
                  <a:srgbClr val="214EA2"/>
                </a:solidFill>
                <a:latin typeface="Trebuchet MS"/>
                <a:ea typeface="Trebuchet MS"/>
                <a:cs typeface="Trebuchet MS"/>
                <a:sym typeface="Trebuchet MS"/>
              </a:rPr>
              <a:t>famille</a:t>
            </a:r>
            <a:r>
              <a:rPr lang="nl-NL" sz="2400" b="0" i="0" u="none" strike="noStrike" cap="none" dirty="0">
                <a:solidFill>
                  <a:srgbClr val="214EA2"/>
                </a:solidFill>
                <a:latin typeface="Trebuchet MS"/>
                <a:ea typeface="Trebuchet MS"/>
                <a:cs typeface="Trebuchet MS"/>
                <a:sym typeface="Trebuchet MS"/>
              </a:rPr>
              <a:t> </a:t>
            </a:r>
            <a:r>
              <a:rPr lang="nl-NL" sz="2400" b="0" i="0" u="none" strike="noStrike" cap="none" dirty="0" err="1">
                <a:solidFill>
                  <a:srgbClr val="214EA2"/>
                </a:solidFill>
                <a:latin typeface="Trebuchet MS"/>
                <a:ea typeface="Trebuchet MS"/>
                <a:cs typeface="Trebuchet MS"/>
                <a:sym typeface="Trebuchet MS"/>
              </a:rPr>
              <a:t>possède</a:t>
            </a:r>
            <a:r>
              <a:rPr lang="nl-NL" sz="2400" b="0" i="0" u="none" strike="noStrike" cap="none" dirty="0">
                <a:solidFill>
                  <a:srgbClr val="214EA2"/>
                </a:solidFill>
                <a:latin typeface="Trebuchet MS"/>
                <a:ea typeface="Trebuchet MS"/>
                <a:cs typeface="Trebuchet MS"/>
                <a:sym typeface="Trebuchet MS"/>
              </a:rPr>
              <a:t>-t-elle ?</a:t>
            </a:r>
            <a:endParaRPr sz="2400" b="0" i="0" u="none" strike="noStrike" cap="none" dirty="0">
              <a:solidFill>
                <a:srgbClr val="214EA2"/>
              </a:solidFill>
              <a:latin typeface="Trebuchet MS"/>
              <a:ea typeface="Trebuchet MS"/>
              <a:cs typeface="Trebuchet MS"/>
              <a:sym typeface="Trebuchet MS"/>
            </a:endParaRPr>
          </a:p>
        </p:txBody>
      </p:sp>
      <p:sp>
        <p:nvSpPr>
          <p:cNvPr id="2" name="Rectangle 1">
            <a:extLst>
              <a:ext uri="{FF2B5EF4-FFF2-40B4-BE49-F238E27FC236}">
                <a16:creationId xmlns:a16="http://schemas.microsoft.com/office/drawing/2014/main" id="{2F6D2210-AC61-F18B-9288-4BC70832D1BA}"/>
              </a:ext>
            </a:extLst>
          </p:cNvPr>
          <p:cNvSpPr/>
          <p:nvPr/>
        </p:nvSpPr>
        <p:spPr>
          <a:xfrm>
            <a:off x="522316" y="1683010"/>
            <a:ext cx="442188" cy="44547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Google Shape;121;p5">
            <a:extLst>
              <a:ext uri="{FF2B5EF4-FFF2-40B4-BE49-F238E27FC236}">
                <a16:creationId xmlns:a16="http://schemas.microsoft.com/office/drawing/2014/main" id="{65184B2E-A1CB-5767-981A-0E2B8928D4F7}"/>
              </a:ext>
            </a:extLst>
          </p:cNvPr>
          <p:cNvSpPr txBox="1">
            <a:spLocks noGrp="1"/>
          </p:cNvSpPr>
          <p:nvPr>
            <p:ph type="title"/>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5B6EF"/>
              </a:buClr>
              <a:buSzPts val="6000"/>
              <a:buFont typeface="Arial"/>
              <a:buNone/>
            </a:pPr>
            <a:r>
              <a:rPr lang="nl-NL" sz="4800" b="1" dirty="0">
                <a:solidFill>
                  <a:srgbClr val="F5B6EF"/>
                </a:solidFill>
                <a:latin typeface="Arial"/>
                <a:ea typeface="Arial"/>
                <a:cs typeface="Arial"/>
                <a:sym typeface="Arial"/>
              </a:rPr>
              <a:t>FAITS &amp; CHIFFRES</a:t>
            </a:r>
            <a:endParaRPr sz="4800" dirty="0">
              <a:solidFill>
                <a:srgbClr val="F5B6EF"/>
              </a:solidFill>
            </a:endParaRPr>
          </a:p>
        </p:txBody>
      </p:sp>
      <p:pic>
        <p:nvPicPr>
          <p:cNvPr id="8" name="Picture 7">
            <a:extLst>
              <a:ext uri="{FF2B5EF4-FFF2-40B4-BE49-F238E27FC236}">
                <a16:creationId xmlns:a16="http://schemas.microsoft.com/office/drawing/2014/main" id="{05870851-70B3-72C6-5B27-63C900597F74}"/>
              </a:ext>
            </a:extLst>
          </p:cNvPr>
          <p:cNvPicPr>
            <a:picLocks noChangeAspect="1"/>
          </p:cNvPicPr>
          <p:nvPr/>
        </p:nvPicPr>
        <p:blipFill>
          <a:blip r:embed="rId3"/>
          <a:stretch>
            <a:fillRect/>
          </a:stretch>
        </p:blipFill>
        <p:spPr>
          <a:xfrm>
            <a:off x="584384" y="1865347"/>
            <a:ext cx="5511616" cy="409006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3" name="Picture 2">
            <a:extLst>
              <a:ext uri="{FF2B5EF4-FFF2-40B4-BE49-F238E27FC236}">
                <a16:creationId xmlns:a16="http://schemas.microsoft.com/office/drawing/2014/main" id="{8E49B12C-DBB1-1129-78E0-A15B1846CD02}"/>
              </a:ext>
            </a:extLst>
          </p:cNvPr>
          <p:cNvPicPr>
            <a:picLocks noChangeAspect="1"/>
          </p:cNvPicPr>
          <p:nvPr/>
        </p:nvPicPr>
        <p:blipFill>
          <a:blip r:embed="rId3"/>
          <a:stretch>
            <a:fillRect/>
          </a:stretch>
        </p:blipFill>
        <p:spPr>
          <a:xfrm>
            <a:off x="764742" y="2260473"/>
            <a:ext cx="7031721" cy="4177843"/>
          </a:xfrm>
          <a:prstGeom prst="rect">
            <a:avLst/>
          </a:prstGeom>
        </p:spPr>
      </p:pic>
      <p:sp>
        <p:nvSpPr>
          <p:cNvPr id="141" name="Google Shape;141;p7"/>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0" name="Google Shape;140;p7"/>
          <p:cNvSpPr txBox="1"/>
          <p:nvPr/>
        </p:nvSpPr>
        <p:spPr>
          <a:xfrm>
            <a:off x="7528914" y="2495155"/>
            <a:ext cx="4323650" cy="3046948"/>
          </a:xfrm>
          <a:prstGeom prst="rect">
            <a:avLst/>
          </a:prstGeom>
          <a:noFill/>
          <a:ln>
            <a:noFill/>
          </a:ln>
        </p:spPr>
        <p:txBody>
          <a:bodyPr spcFirstLastPara="1" wrap="square" lIns="91425" tIns="45700" rIns="91425" bIns="45700" anchor="t" anchorCtr="0">
            <a:spAutoFit/>
          </a:bodyPr>
          <a:lstStyle/>
          <a:p>
            <a:pPr marL="342900" lvl="0" indent="-342900">
              <a:buClr>
                <a:srgbClr val="FFCDEB"/>
              </a:buClr>
              <a:buSzPts val="1800"/>
              <a:buFont typeface="Arial"/>
              <a:buChar char="•"/>
            </a:pPr>
            <a:r>
              <a:rPr lang="fr-BE" sz="2400" dirty="0">
                <a:solidFill>
                  <a:srgbClr val="214EA2"/>
                </a:solidFill>
                <a:latin typeface="Trebuchet MS" panose="020B0703020202090204" pitchFamily="34" charset="0"/>
              </a:rPr>
              <a:t>Choisis-tu de faire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des trajets de moins de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1 km à pied ou à vélo ?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Ou utilises-tu un autre mode de transport ?</a:t>
            </a:r>
            <a:r>
              <a:rPr lang="en-BE" sz="2400" dirty="0">
                <a:solidFill>
                  <a:srgbClr val="214EA2"/>
                </a:solidFill>
                <a:latin typeface="Trebuchet MS" panose="020B0703020202090204" pitchFamily="34" charset="0"/>
              </a:rPr>
              <a:t> </a:t>
            </a:r>
            <a:br>
              <a:rPr lang="en-BE" sz="2400" dirty="0">
                <a:solidFill>
                  <a:srgbClr val="214EA2"/>
                </a:solidFill>
                <a:latin typeface="Trebuchet MS" panose="020B0703020202090204" pitchFamily="34" charset="0"/>
              </a:rPr>
            </a:br>
            <a:endParaRPr lang="en-BE" sz="2400" dirty="0">
              <a:solidFill>
                <a:srgbClr val="214EA2"/>
              </a:solidFill>
              <a:latin typeface="Trebuchet MS" panose="020B0703020202090204" pitchFamily="34" charset="0"/>
            </a:endParaRPr>
          </a:p>
          <a:p>
            <a:pPr marL="342900" lvl="0" indent="-342900">
              <a:buClr>
                <a:srgbClr val="FFCDEB"/>
              </a:buClr>
              <a:buSzPts val="1800"/>
              <a:buFont typeface="Arial"/>
              <a:buChar char="•"/>
            </a:pPr>
            <a:r>
              <a:rPr lang="fr-BE" sz="2400" dirty="0">
                <a:solidFill>
                  <a:srgbClr val="214EA2"/>
                </a:solidFill>
                <a:latin typeface="Trebuchet MS" panose="020B0703020202090204" pitchFamily="34" charset="0"/>
              </a:rPr>
              <a:t>Quelles sont les raisons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de ce choix </a:t>
            </a:r>
            <a:r>
              <a:rPr lang="nl-NL" sz="2400" u="none" strike="noStrike" cap="none" dirty="0">
                <a:solidFill>
                  <a:srgbClr val="214EA2"/>
                </a:solidFill>
                <a:latin typeface="Trebuchet MS" panose="020B0703020202090204" pitchFamily="34" charset="0"/>
                <a:ea typeface="Trebuchet MS"/>
                <a:cs typeface="Trebuchet MS"/>
                <a:sym typeface="Trebuchet MS"/>
              </a:rPr>
              <a:t>?</a:t>
            </a:r>
            <a:endParaRPr sz="2400" u="none" strike="noStrike" cap="none" dirty="0">
              <a:solidFill>
                <a:srgbClr val="214EA2"/>
              </a:solidFill>
              <a:latin typeface="Trebuchet MS" panose="020B0703020202090204" pitchFamily="34" charset="0"/>
              <a:ea typeface="Trebuchet MS"/>
              <a:cs typeface="Trebuchet MS"/>
              <a:sym typeface="Trebuchet MS"/>
            </a:endParaRPr>
          </a:p>
        </p:txBody>
      </p:sp>
      <p:sp>
        <p:nvSpPr>
          <p:cNvPr id="6" name="Google Shape;121;p5">
            <a:extLst>
              <a:ext uri="{FF2B5EF4-FFF2-40B4-BE49-F238E27FC236}">
                <a16:creationId xmlns:a16="http://schemas.microsoft.com/office/drawing/2014/main" id="{3A5703A5-A03D-5FB8-23AA-DC51A747FA47}"/>
              </a:ext>
            </a:extLst>
          </p:cNvPr>
          <p:cNvSpPr txBox="1">
            <a:spLocks noGrp="1"/>
          </p:cNvSpPr>
          <p:nvPr>
            <p:ph type="title"/>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5B6EF"/>
              </a:buClr>
              <a:buSzPts val="6000"/>
              <a:buFont typeface="Arial"/>
              <a:buNone/>
            </a:pPr>
            <a:r>
              <a:rPr lang="nl-NL" sz="4800" b="1" dirty="0">
                <a:solidFill>
                  <a:srgbClr val="F5B6EF"/>
                </a:solidFill>
                <a:latin typeface="Arial"/>
                <a:ea typeface="Arial"/>
                <a:cs typeface="Arial"/>
                <a:sym typeface="Arial"/>
              </a:rPr>
              <a:t>FAITS &amp; CHIFFRES</a:t>
            </a:r>
            <a:endParaRPr sz="4800" dirty="0">
              <a:solidFill>
                <a:srgbClr val="F5B6EF"/>
              </a:solidFill>
            </a:endParaRPr>
          </a:p>
        </p:txBody>
      </p:sp>
      <p:sp>
        <p:nvSpPr>
          <p:cNvPr id="7" name="TextBox 6">
            <a:extLst>
              <a:ext uri="{FF2B5EF4-FFF2-40B4-BE49-F238E27FC236}">
                <a16:creationId xmlns:a16="http://schemas.microsoft.com/office/drawing/2014/main" id="{575BF9B7-AD2E-4829-3564-749E23DE8181}"/>
              </a:ext>
            </a:extLst>
          </p:cNvPr>
          <p:cNvSpPr txBox="1"/>
          <p:nvPr/>
        </p:nvSpPr>
        <p:spPr>
          <a:xfrm>
            <a:off x="764742" y="1743704"/>
            <a:ext cx="4066090" cy="523220"/>
          </a:xfrm>
          <a:prstGeom prst="rect">
            <a:avLst/>
          </a:prstGeom>
          <a:noFill/>
        </p:spPr>
        <p:txBody>
          <a:bodyPr wrap="square">
            <a:spAutoFit/>
          </a:bodyPr>
          <a:lstStyle/>
          <a:p>
            <a:r>
              <a:rPr lang="en-GB" b="1" dirty="0">
                <a:solidFill>
                  <a:srgbClr val="024594"/>
                </a:solidFill>
                <a:effectLst/>
                <a:latin typeface="Helvetica" pitchFamily="2" charset="0"/>
              </a:rPr>
              <a:t>Parts </a:t>
            </a:r>
            <a:r>
              <a:rPr lang="en-GB" b="1" dirty="0" err="1">
                <a:solidFill>
                  <a:srgbClr val="024594"/>
                </a:solidFill>
                <a:effectLst/>
                <a:latin typeface="Helvetica" pitchFamily="2" charset="0"/>
              </a:rPr>
              <a:t>modales</a:t>
            </a:r>
            <a:r>
              <a:rPr lang="en-GB" b="1" dirty="0">
                <a:solidFill>
                  <a:srgbClr val="024594"/>
                </a:solidFill>
                <a:effectLst/>
                <a:latin typeface="Helvetica" pitchFamily="2" charset="0"/>
              </a:rPr>
              <a:t> </a:t>
            </a:r>
            <a:r>
              <a:rPr lang="en-GB" b="1" dirty="0" err="1">
                <a:solidFill>
                  <a:srgbClr val="024594"/>
                </a:solidFill>
                <a:effectLst/>
                <a:latin typeface="Helvetica" pitchFamily="2" charset="0"/>
              </a:rPr>
              <a:t>en</a:t>
            </a:r>
            <a:r>
              <a:rPr lang="en-GB" b="1" dirty="0">
                <a:solidFill>
                  <a:srgbClr val="024594"/>
                </a:solidFill>
                <a:effectLst/>
                <a:latin typeface="Helvetica" pitchFamily="2" charset="0"/>
              </a:rPr>
              <a:t> </a:t>
            </a:r>
            <a:r>
              <a:rPr lang="en-GB" b="1" dirty="0" err="1">
                <a:solidFill>
                  <a:srgbClr val="024594"/>
                </a:solidFill>
                <a:effectLst/>
                <a:latin typeface="Helvetica" pitchFamily="2" charset="0"/>
              </a:rPr>
              <a:t>fonction</a:t>
            </a:r>
            <a:r>
              <a:rPr lang="en-GB" b="1" dirty="0">
                <a:solidFill>
                  <a:srgbClr val="024594"/>
                </a:solidFill>
                <a:effectLst/>
                <a:latin typeface="Helvetica" pitchFamily="2" charset="0"/>
              </a:rPr>
              <a:t> de la distance </a:t>
            </a:r>
            <a:br>
              <a:rPr lang="en-GB" b="1" dirty="0">
                <a:solidFill>
                  <a:srgbClr val="024594"/>
                </a:solidFill>
                <a:effectLst/>
                <a:latin typeface="Helvetica" pitchFamily="2" charset="0"/>
              </a:rPr>
            </a:br>
            <a:r>
              <a:rPr lang="en-GB" b="1" dirty="0">
                <a:solidFill>
                  <a:srgbClr val="024594"/>
                </a:solidFill>
                <a:effectLst/>
                <a:latin typeface="Helvetica" pitchFamily="2" charset="0"/>
              </a:rPr>
              <a:t>des </a:t>
            </a:r>
            <a:r>
              <a:rPr lang="en-GB" b="1" dirty="0" err="1">
                <a:solidFill>
                  <a:srgbClr val="024594"/>
                </a:solidFill>
                <a:effectLst/>
                <a:latin typeface="Helvetica" pitchFamily="2" charset="0"/>
              </a:rPr>
              <a:t>trajets</a:t>
            </a:r>
            <a:r>
              <a:rPr lang="en-GB" b="1" dirty="0">
                <a:solidFill>
                  <a:srgbClr val="024594"/>
                </a:solidFill>
                <a:effectLst/>
                <a:latin typeface="Helvetica" pitchFamily="2" charset="0"/>
              </a:rPr>
              <a:t> (</a:t>
            </a:r>
            <a:r>
              <a:rPr lang="en-GB" b="1" dirty="0" err="1">
                <a:solidFill>
                  <a:srgbClr val="024594"/>
                </a:solidFill>
                <a:effectLst/>
                <a:latin typeface="Helvetica" pitchFamily="2" charset="0"/>
              </a:rPr>
              <a:t>en</a:t>
            </a:r>
            <a:r>
              <a:rPr lang="en-GB" b="1" dirty="0">
                <a:solidFill>
                  <a:srgbClr val="024594"/>
                </a:solidFill>
                <a:effectLst/>
                <a:latin typeface="Helvetica" pitchFamily="2" charset="0"/>
              </a:rPr>
              <a:t> </a:t>
            </a:r>
            <a:r>
              <a:rPr lang="en-GB" b="1" dirty="0" err="1">
                <a:solidFill>
                  <a:srgbClr val="024594"/>
                </a:solidFill>
                <a:effectLst/>
                <a:latin typeface="Helvetica" pitchFamily="2" charset="0"/>
              </a:rPr>
              <a:t>nombre</a:t>
            </a:r>
            <a:r>
              <a:rPr lang="en-GB" b="1" dirty="0">
                <a:solidFill>
                  <a:srgbClr val="024594"/>
                </a:solidFill>
                <a:effectLst/>
                <a:latin typeface="Helvetica" pitchFamily="2" charset="0"/>
              </a:rPr>
              <a:t> de </a:t>
            </a:r>
            <a:r>
              <a:rPr lang="en-GB" b="1" dirty="0" err="1">
                <a:solidFill>
                  <a:srgbClr val="024594"/>
                </a:solidFill>
                <a:effectLst/>
                <a:latin typeface="Helvetica" pitchFamily="2" charset="0"/>
              </a:rPr>
              <a:t>déplacements</a:t>
            </a:r>
            <a:r>
              <a:rPr lang="en-GB" b="1" dirty="0">
                <a:solidFill>
                  <a:srgbClr val="024594"/>
                </a:solidFill>
                <a:effectLst/>
                <a:latin typeface="Helvetica" pitchFamily="2" charset="0"/>
              </a:rPr>
              <a:t>) </a:t>
            </a:r>
            <a:endParaRPr lang="en-GB" dirty="0">
              <a:solidFill>
                <a:srgbClr val="024594"/>
              </a:solidFill>
              <a:effectLst/>
              <a:latin typeface="Helvetica" pitchFamily="2"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7" name="Google Shape;147;p8"/>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Google Shape;121;p5">
            <a:extLst>
              <a:ext uri="{FF2B5EF4-FFF2-40B4-BE49-F238E27FC236}">
                <a16:creationId xmlns:a16="http://schemas.microsoft.com/office/drawing/2014/main" id="{0A19856F-09AA-20D7-E755-82C0432F4EA3}"/>
              </a:ext>
            </a:extLst>
          </p:cNvPr>
          <p:cNvSpPr txBox="1">
            <a:spLocks noGrp="1"/>
          </p:cNvSpPr>
          <p:nvPr>
            <p:ph type="title"/>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5B6EF"/>
              </a:buClr>
              <a:buSzPts val="6000"/>
              <a:buFont typeface="Arial"/>
              <a:buNone/>
            </a:pPr>
            <a:r>
              <a:rPr lang="nl-NL" sz="4800" b="1" dirty="0">
                <a:solidFill>
                  <a:srgbClr val="F5B6EF"/>
                </a:solidFill>
                <a:latin typeface="Arial"/>
                <a:ea typeface="Arial"/>
                <a:cs typeface="Arial"/>
                <a:sym typeface="Arial"/>
              </a:rPr>
              <a:t>FAITS &amp; CHIFFRES</a:t>
            </a:r>
            <a:endParaRPr sz="4800" dirty="0">
              <a:solidFill>
                <a:srgbClr val="F5B6EF"/>
              </a:solidFill>
            </a:endParaRPr>
          </a:p>
        </p:txBody>
      </p:sp>
      <p:pic>
        <p:nvPicPr>
          <p:cNvPr id="3" name="Picture 2" descr="A circular logo with people in a car&#10;&#10;Description automatically generated">
            <a:extLst>
              <a:ext uri="{FF2B5EF4-FFF2-40B4-BE49-F238E27FC236}">
                <a16:creationId xmlns:a16="http://schemas.microsoft.com/office/drawing/2014/main" id="{120EDDA4-E9CC-24BC-F9DB-1DE8E5121E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453" y="1306529"/>
            <a:ext cx="3469444" cy="3423429"/>
          </a:xfrm>
          <a:prstGeom prst="rect">
            <a:avLst/>
          </a:prstGeom>
        </p:spPr>
      </p:pic>
      <p:pic>
        <p:nvPicPr>
          <p:cNvPr id="7" name="Picture 6">
            <a:extLst>
              <a:ext uri="{FF2B5EF4-FFF2-40B4-BE49-F238E27FC236}">
                <a16:creationId xmlns:a16="http://schemas.microsoft.com/office/drawing/2014/main" id="{D67C4257-C5D6-A9C4-923D-8F5280D85AB6}"/>
              </a:ext>
            </a:extLst>
          </p:cNvPr>
          <p:cNvPicPr>
            <a:picLocks noChangeAspect="1"/>
          </p:cNvPicPr>
          <p:nvPr/>
        </p:nvPicPr>
        <p:blipFill>
          <a:blip r:embed="rId4"/>
          <a:stretch>
            <a:fillRect/>
          </a:stretch>
        </p:blipFill>
        <p:spPr>
          <a:xfrm>
            <a:off x="3397726" y="3276733"/>
            <a:ext cx="3469444" cy="3223820"/>
          </a:xfrm>
          <a:prstGeom prst="rect">
            <a:avLst/>
          </a:prstGeom>
        </p:spPr>
      </p:pic>
      <p:sp>
        <p:nvSpPr>
          <p:cNvPr id="150" name="Google Shape;150;p8"/>
          <p:cNvSpPr txBox="1"/>
          <p:nvPr/>
        </p:nvSpPr>
        <p:spPr>
          <a:xfrm>
            <a:off x="7125076" y="1930131"/>
            <a:ext cx="4789471" cy="3046948"/>
          </a:xfrm>
          <a:prstGeom prst="rect">
            <a:avLst/>
          </a:prstGeom>
          <a:noFill/>
          <a:ln>
            <a:noFill/>
          </a:ln>
        </p:spPr>
        <p:txBody>
          <a:bodyPr spcFirstLastPara="1" wrap="square" lIns="91425" tIns="45700" rIns="91425" bIns="45700" anchor="t" anchorCtr="0">
            <a:spAutoFit/>
          </a:bodyPr>
          <a:lstStyle/>
          <a:p>
            <a:pPr marL="342900" lvl="0" indent="-342900">
              <a:buClr>
                <a:srgbClr val="FFCDEB"/>
              </a:buClr>
              <a:buSzPts val="1800"/>
              <a:buFont typeface="Arial"/>
              <a:buChar char="•"/>
            </a:pPr>
            <a:r>
              <a:rPr lang="fr-BE" sz="2400" dirty="0">
                <a:solidFill>
                  <a:srgbClr val="214EA2"/>
                </a:solidFill>
                <a:latin typeface="Trebuchet MS" panose="020B0703020202090204" pitchFamily="34" charset="0"/>
              </a:rPr>
              <a:t>As-tu — ou un membre de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ta famille — déjà eu recours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à la mobilité partagée,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comme le covoiturage ou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le vélo en libre-service ? </a:t>
            </a:r>
            <a:br>
              <a:rPr lang="fr-BE" sz="2400" dirty="0">
                <a:solidFill>
                  <a:srgbClr val="214EA2"/>
                </a:solidFill>
                <a:latin typeface="Trebuchet MS" panose="020B0703020202090204" pitchFamily="34" charset="0"/>
              </a:rPr>
            </a:br>
            <a:endParaRPr sz="2400" u="none" strike="noStrike" cap="none" dirty="0">
              <a:solidFill>
                <a:srgbClr val="214EA2"/>
              </a:solidFill>
              <a:latin typeface="Trebuchet MS" panose="020B0703020202090204" pitchFamily="34" charset="0"/>
              <a:ea typeface="Trebuchet MS"/>
              <a:cs typeface="Trebuchet MS"/>
              <a:sym typeface="Trebuchet MS"/>
            </a:endParaRPr>
          </a:p>
          <a:p>
            <a:pPr marL="342900" lvl="0" indent="-342900">
              <a:buClr>
                <a:srgbClr val="FFCDEB"/>
              </a:buClr>
              <a:buSzPts val="1800"/>
              <a:buFont typeface="Arial"/>
              <a:buChar char="•"/>
            </a:pPr>
            <a:r>
              <a:rPr lang="fr-BE" sz="2400" dirty="0">
                <a:solidFill>
                  <a:srgbClr val="214EA2"/>
                </a:solidFill>
                <a:latin typeface="Trebuchet MS" panose="020B0703020202090204" pitchFamily="34" charset="0"/>
              </a:rPr>
              <a:t>Si oui, quelle a été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ton/son expérience ?</a:t>
            </a:r>
            <a:endParaRPr lang="nl-NL" sz="2400" u="none" strike="noStrike" cap="none" dirty="0">
              <a:solidFill>
                <a:srgbClr val="214EA2"/>
              </a:solidFill>
              <a:latin typeface="Trebuchet MS" panose="020B0703020202090204" pitchFamily="34" charset="0"/>
              <a:ea typeface="Trebuchet MS"/>
              <a:cs typeface="Trebuchet MS"/>
              <a:sym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6" name="Google Shape;156;p9"/>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8" name="Google Shape;158;p9"/>
          <p:cNvSpPr txBox="1"/>
          <p:nvPr/>
        </p:nvSpPr>
        <p:spPr>
          <a:xfrm>
            <a:off x="2194270" y="5112166"/>
            <a:ext cx="8546413" cy="830956"/>
          </a:xfrm>
          <a:prstGeom prst="rect">
            <a:avLst/>
          </a:prstGeom>
          <a:noFill/>
          <a:ln>
            <a:noFill/>
          </a:ln>
        </p:spPr>
        <p:txBody>
          <a:bodyPr spcFirstLastPara="1" wrap="square" lIns="91425" tIns="45700" rIns="91425" bIns="45700" anchor="t" anchorCtr="0">
            <a:spAutoFit/>
          </a:bodyPr>
          <a:lstStyle/>
          <a:p>
            <a:pPr marL="342900" lvl="0" indent="-342900">
              <a:buClr>
                <a:srgbClr val="FFCDEB"/>
              </a:buClr>
              <a:buSzPts val="1800"/>
              <a:buFont typeface="Arial"/>
              <a:buChar char="•"/>
            </a:pPr>
            <a:r>
              <a:rPr lang="fr-BE" sz="2400" dirty="0">
                <a:solidFill>
                  <a:srgbClr val="214EA2"/>
                </a:solidFill>
                <a:latin typeface="Trebuchet MS" panose="020B0703020202090204" pitchFamily="34" charset="0"/>
              </a:rPr>
              <a:t>Envisages-tu de ne pas passer ton permis de conduire ? </a:t>
            </a:r>
          </a:p>
          <a:p>
            <a:pPr marL="342900" lvl="0" indent="-342900">
              <a:buClr>
                <a:srgbClr val="FFCDEB"/>
              </a:buClr>
              <a:buSzPts val="1800"/>
              <a:buFont typeface="Arial"/>
              <a:buChar char="•"/>
            </a:pPr>
            <a:r>
              <a:rPr lang="nl-NL" sz="2400" b="0" i="0" u="none" strike="noStrike" cap="none" dirty="0" err="1">
                <a:solidFill>
                  <a:srgbClr val="214EA2"/>
                </a:solidFill>
                <a:latin typeface="Trebuchet MS"/>
                <a:ea typeface="Trebuchet MS"/>
                <a:cs typeface="Trebuchet MS"/>
                <a:sym typeface="Trebuchet MS"/>
              </a:rPr>
              <a:t>Pourquoi</a:t>
            </a:r>
            <a:r>
              <a:rPr lang="nl-NL" sz="2400" b="0" i="0" u="none" strike="noStrike" cap="none" dirty="0">
                <a:solidFill>
                  <a:srgbClr val="214EA2"/>
                </a:solidFill>
                <a:latin typeface="Trebuchet MS"/>
                <a:ea typeface="Trebuchet MS"/>
                <a:cs typeface="Trebuchet MS"/>
                <a:sym typeface="Trebuchet MS"/>
              </a:rPr>
              <a:t> ?</a:t>
            </a:r>
            <a:endParaRPr sz="2400" b="0" i="0" u="none" strike="noStrike" cap="none" dirty="0">
              <a:solidFill>
                <a:srgbClr val="214EA2"/>
              </a:solidFill>
              <a:latin typeface="Trebuchet MS"/>
              <a:ea typeface="Trebuchet MS"/>
              <a:cs typeface="Trebuchet MS"/>
              <a:sym typeface="Trebuchet MS"/>
            </a:endParaRPr>
          </a:p>
        </p:txBody>
      </p:sp>
      <p:sp>
        <p:nvSpPr>
          <p:cNvPr id="2" name="Google Shape;121;p5">
            <a:extLst>
              <a:ext uri="{FF2B5EF4-FFF2-40B4-BE49-F238E27FC236}">
                <a16:creationId xmlns:a16="http://schemas.microsoft.com/office/drawing/2014/main" id="{ED6DC33F-AEF6-5DE8-FAF5-07F487CFBB34}"/>
              </a:ext>
            </a:extLst>
          </p:cNvPr>
          <p:cNvSpPr txBox="1">
            <a:spLocks noGrp="1"/>
          </p:cNvSpPr>
          <p:nvPr>
            <p:ph type="title"/>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5B6EF"/>
              </a:buClr>
              <a:buSzPts val="6000"/>
              <a:buFont typeface="Arial"/>
              <a:buNone/>
            </a:pPr>
            <a:r>
              <a:rPr lang="nl-NL" sz="4800" b="1" dirty="0">
                <a:solidFill>
                  <a:srgbClr val="F5B6EF"/>
                </a:solidFill>
                <a:latin typeface="Arial"/>
                <a:ea typeface="Arial"/>
                <a:cs typeface="Arial"/>
                <a:sym typeface="Arial"/>
              </a:rPr>
              <a:t>FAITS &amp; CHIFFRES</a:t>
            </a:r>
            <a:endParaRPr sz="4800" dirty="0">
              <a:solidFill>
                <a:srgbClr val="F5B6EF"/>
              </a:solidFill>
            </a:endParaRPr>
          </a:p>
        </p:txBody>
      </p:sp>
      <p:pic>
        <p:nvPicPr>
          <p:cNvPr id="3" name="Picture 2" descr="A green and white bill with white numbers and a yellow coin&#10;&#10;Description automatically generated">
            <a:extLst>
              <a:ext uri="{FF2B5EF4-FFF2-40B4-BE49-F238E27FC236}">
                <a16:creationId xmlns:a16="http://schemas.microsoft.com/office/drawing/2014/main" id="{C13C50D5-ABB8-2FA1-27B1-9AFC8203C4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1433" y="1783594"/>
            <a:ext cx="7449133" cy="309950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0"/>
          <p:cNvSpPr txBox="1"/>
          <p:nvPr/>
        </p:nvSpPr>
        <p:spPr>
          <a:xfrm>
            <a:off x="609998" y="331049"/>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dirty="0">
                <a:solidFill>
                  <a:srgbClr val="F5B6EF"/>
                </a:solidFill>
                <a:ea typeface="Play"/>
              </a:rPr>
              <a:t>PROBLÈMES DE </a:t>
            </a:r>
            <a:r>
              <a:rPr lang="nl-NL" sz="4800" b="1" dirty="0">
                <a:solidFill>
                  <a:srgbClr val="F5B6EF"/>
                </a:solidFill>
                <a:ea typeface="Play"/>
              </a:rPr>
              <a:t>MOBILITÉ</a:t>
            </a:r>
            <a:endParaRPr sz="4500" b="0" i="0" u="none" strike="noStrike" cap="none" dirty="0">
              <a:solidFill>
                <a:srgbClr val="F5B6EF"/>
              </a:solidFill>
              <a:latin typeface="Play"/>
              <a:ea typeface="Play"/>
              <a:cs typeface="Play"/>
              <a:sym typeface="Play"/>
            </a:endParaRPr>
          </a:p>
        </p:txBody>
      </p:sp>
      <p:sp>
        <p:nvSpPr>
          <p:cNvPr id="164" name="Google Shape;164;p10"/>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5" name="Google Shape;165;p10"/>
          <p:cNvSpPr txBox="1"/>
          <p:nvPr/>
        </p:nvSpPr>
        <p:spPr>
          <a:xfrm>
            <a:off x="2164244" y="2120872"/>
            <a:ext cx="8278204" cy="3375243"/>
          </a:xfrm>
          <a:prstGeom prst="rect">
            <a:avLst/>
          </a:prstGeom>
          <a:noFill/>
          <a:ln>
            <a:noFill/>
          </a:ln>
        </p:spPr>
        <p:txBody>
          <a:bodyPr spcFirstLastPara="1" wrap="square" lIns="91425" tIns="45700" rIns="91425" bIns="45700" anchor="t" anchorCtr="0">
            <a:spAutoFit/>
          </a:bodyPr>
          <a:lstStyle/>
          <a:p>
            <a:pPr>
              <a:lnSpc>
                <a:spcPts val="3240"/>
              </a:lnSpc>
            </a:pPr>
            <a:r>
              <a:rPr lang="fr-BE" sz="2200" dirty="0">
                <a:solidFill>
                  <a:srgbClr val="214EA2"/>
                </a:solidFill>
                <a:latin typeface="Trebuchet MS" panose="020B0703020202090204" pitchFamily="34" charset="0"/>
              </a:rPr>
              <a:t>Bashira et sa grand-mère vont rendre visite à leur famille. Celle-ci habite dans un petit village où il n’y a pas de gare. D’habitude, Bashira et sa grand-mère prennent le bus, car elles ont toutes les deux un abonnement : un Express 6-11 ans pour Bashira et un 65+ pour sa grand-mère. Mais à cause des travaux dans le village, les bus ne circulent pas. Elles ne peuvent rendre visite à leur famille qu’en prenant un taxi ou si quelqu’un accepte de les y emmener en voiture et de venir les chercher.</a:t>
            </a:r>
            <a:endParaRPr lang="en-BE" sz="2200" dirty="0">
              <a:solidFill>
                <a:srgbClr val="214EA2"/>
              </a:solidFill>
              <a:latin typeface="Trebuchet MS" panose="020B0703020202090204" pitchFamily="34" charset="0"/>
            </a:endParaRPr>
          </a:p>
        </p:txBody>
      </p:sp>
      <p:sp>
        <p:nvSpPr>
          <p:cNvPr id="166" name="Google Shape;166;p10"/>
          <p:cNvSpPr txBox="1"/>
          <p:nvPr/>
        </p:nvSpPr>
        <p:spPr>
          <a:xfrm>
            <a:off x="1576582" y="1770060"/>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1EA"/>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
        <p:nvSpPr>
          <p:cNvPr id="167" name="Google Shape;167;p10"/>
          <p:cNvSpPr txBox="1"/>
          <p:nvPr/>
        </p:nvSpPr>
        <p:spPr>
          <a:xfrm>
            <a:off x="10139104" y="4669858"/>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8E5"/>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2"/>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3" name="Google Shape;173;p12"/>
          <p:cNvSpPr txBox="1"/>
          <p:nvPr/>
        </p:nvSpPr>
        <p:spPr>
          <a:xfrm>
            <a:off x="3017974" y="2959222"/>
            <a:ext cx="6484707" cy="1733768"/>
          </a:xfrm>
          <a:prstGeom prst="rect">
            <a:avLst/>
          </a:prstGeom>
          <a:noFill/>
          <a:ln>
            <a:noFill/>
          </a:ln>
        </p:spPr>
        <p:txBody>
          <a:bodyPr spcFirstLastPara="1" wrap="square" lIns="91425" tIns="45700" rIns="91425" bIns="45700" anchor="t" anchorCtr="0">
            <a:spAutoFit/>
          </a:bodyPr>
          <a:lstStyle/>
          <a:p>
            <a:pPr>
              <a:lnSpc>
                <a:spcPts val="3240"/>
              </a:lnSpc>
            </a:pPr>
            <a:r>
              <a:rPr lang="fr-BE" sz="2200" dirty="0">
                <a:solidFill>
                  <a:srgbClr val="214EA2"/>
                </a:solidFill>
                <a:latin typeface="Trebuchet MS" panose="020B0703020202090204" pitchFamily="34" charset="0"/>
              </a:rPr>
              <a:t>Un ami de Boris est à l’hôpital. Boris veut lui rendre visite en prenant le bus. Il attend depuis un moment à l’arrêt, mais le bus n’arrive pas. L’écran d’affichage ne fonctionne plus.</a:t>
            </a:r>
            <a:endParaRPr lang="en-BE" sz="2200" dirty="0">
              <a:solidFill>
                <a:srgbClr val="214EA2"/>
              </a:solidFill>
              <a:latin typeface="Trebuchet MS" panose="020B0703020202090204" pitchFamily="34" charset="0"/>
            </a:endParaRPr>
          </a:p>
        </p:txBody>
      </p:sp>
      <p:sp>
        <p:nvSpPr>
          <p:cNvPr id="2" name="Google Shape;163;p10">
            <a:extLst>
              <a:ext uri="{FF2B5EF4-FFF2-40B4-BE49-F238E27FC236}">
                <a16:creationId xmlns:a16="http://schemas.microsoft.com/office/drawing/2014/main" id="{65D7F784-10CB-1C7B-C895-2BC438AD9C46}"/>
              </a:ext>
            </a:extLst>
          </p:cNvPr>
          <p:cNvSpPr txBox="1"/>
          <p:nvPr/>
        </p:nvSpPr>
        <p:spPr>
          <a:xfrm>
            <a:off x="609998" y="331049"/>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dirty="0">
                <a:solidFill>
                  <a:srgbClr val="F5B6EF"/>
                </a:solidFill>
                <a:ea typeface="Play"/>
              </a:rPr>
              <a:t>PROBLÈMES DE </a:t>
            </a:r>
            <a:r>
              <a:rPr lang="nl-NL" sz="4800" b="1" dirty="0">
                <a:solidFill>
                  <a:srgbClr val="F5B6EF"/>
                </a:solidFill>
                <a:ea typeface="Play"/>
              </a:rPr>
              <a:t>MOBILITÉ</a:t>
            </a:r>
            <a:endParaRPr sz="4500" b="0" i="0" u="none" strike="noStrike" cap="none" dirty="0">
              <a:solidFill>
                <a:srgbClr val="F5B6EF"/>
              </a:solidFill>
              <a:latin typeface="Play"/>
              <a:ea typeface="Play"/>
              <a:cs typeface="Play"/>
              <a:sym typeface="Play"/>
            </a:endParaRPr>
          </a:p>
        </p:txBody>
      </p:sp>
      <p:sp>
        <p:nvSpPr>
          <p:cNvPr id="3" name="Google Shape;166;p10">
            <a:extLst>
              <a:ext uri="{FF2B5EF4-FFF2-40B4-BE49-F238E27FC236}">
                <a16:creationId xmlns:a16="http://schemas.microsoft.com/office/drawing/2014/main" id="{D9E8920C-D6C3-E36F-DF17-F143B10E6DB0}"/>
              </a:ext>
            </a:extLst>
          </p:cNvPr>
          <p:cNvSpPr txBox="1"/>
          <p:nvPr/>
        </p:nvSpPr>
        <p:spPr>
          <a:xfrm>
            <a:off x="2360664" y="2650828"/>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1EA"/>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
        <p:nvSpPr>
          <p:cNvPr id="4" name="Google Shape;167;p10">
            <a:extLst>
              <a:ext uri="{FF2B5EF4-FFF2-40B4-BE49-F238E27FC236}">
                <a16:creationId xmlns:a16="http://schemas.microsoft.com/office/drawing/2014/main" id="{23EF2166-911D-44F1-2AB0-81107B329DC8}"/>
              </a:ext>
            </a:extLst>
          </p:cNvPr>
          <p:cNvSpPr txBox="1"/>
          <p:nvPr/>
        </p:nvSpPr>
        <p:spPr>
          <a:xfrm>
            <a:off x="8845371" y="3982904"/>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8E5"/>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13"/>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82" name="Google Shape;182;p13"/>
          <p:cNvSpPr txBox="1"/>
          <p:nvPr/>
        </p:nvSpPr>
        <p:spPr>
          <a:xfrm>
            <a:off x="2643191" y="3116609"/>
            <a:ext cx="6905618" cy="1323399"/>
          </a:xfrm>
          <a:prstGeom prst="rect">
            <a:avLst/>
          </a:prstGeom>
          <a:noFill/>
          <a:ln>
            <a:noFill/>
          </a:ln>
        </p:spPr>
        <p:txBody>
          <a:bodyPr spcFirstLastPara="1" wrap="square" lIns="91425" tIns="45700" rIns="91425" bIns="45700" anchor="t" anchorCtr="0">
            <a:spAutoFit/>
          </a:bodyPr>
          <a:lstStyle/>
          <a:p>
            <a:pPr>
              <a:lnSpc>
                <a:spcPts val="3240"/>
              </a:lnSpc>
            </a:pPr>
            <a:r>
              <a:rPr lang="fr-BE" sz="2200" dirty="0">
                <a:solidFill>
                  <a:srgbClr val="214EA2"/>
                </a:solidFill>
                <a:latin typeface="Trebuchet MS" panose="020B0703020202090204" pitchFamily="34" charset="0"/>
              </a:rPr>
              <a:t>Nina utilise sa trottinette électrique pour </a:t>
            </a:r>
            <a:br>
              <a:rPr lang="fr-BE" sz="2200" dirty="0">
                <a:solidFill>
                  <a:srgbClr val="214EA2"/>
                </a:solidFill>
                <a:latin typeface="Trebuchet MS" panose="020B0703020202090204" pitchFamily="34" charset="0"/>
              </a:rPr>
            </a:br>
            <a:r>
              <a:rPr lang="fr-BE" sz="2200" dirty="0">
                <a:solidFill>
                  <a:srgbClr val="214EA2"/>
                </a:solidFill>
                <a:latin typeface="Trebuchet MS" panose="020B0703020202090204" pitchFamily="34" charset="0"/>
              </a:rPr>
              <a:t>se rendre au magasin. Une fois arrivée, </a:t>
            </a:r>
            <a:br>
              <a:rPr lang="fr-BE" sz="2200" dirty="0">
                <a:solidFill>
                  <a:srgbClr val="214EA2"/>
                </a:solidFill>
                <a:latin typeface="Trebuchet MS" panose="020B0703020202090204" pitchFamily="34" charset="0"/>
              </a:rPr>
            </a:br>
            <a:r>
              <a:rPr lang="fr-BE" sz="2200" dirty="0">
                <a:solidFill>
                  <a:srgbClr val="214EA2"/>
                </a:solidFill>
                <a:latin typeface="Trebuchet MS" panose="020B0703020202090204" pitchFamily="34" charset="0"/>
              </a:rPr>
              <a:t>elle la laisse sur le trottoir, juste devant la porte.</a:t>
            </a:r>
            <a:endParaRPr lang="en-BE" sz="2200" dirty="0">
              <a:solidFill>
                <a:srgbClr val="214EA2"/>
              </a:solidFill>
              <a:latin typeface="Trebuchet MS" panose="020B0703020202090204" pitchFamily="34" charset="0"/>
            </a:endParaRPr>
          </a:p>
        </p:txBody>
      </p:sp>
      <p:sp>
        <p:nvSpPr>
          <p:cNvPr id="2" name="Google Shape;163;p10">
            <a:extLst>
              <a:ext uri="{FF2B5EF4-FFF2-40B4-BE49-F238E27FC236}">
                <a16:creationId xmlns:a16="http://schemas.microsoft.com/office/drawing/2014/main" id="{E28E7BA7-996F-39B9-7E3B-D04D8E67D905}"/>
              </a:ext>
            </a:extLst>
          </p:cNvPr>
          <p:cNvSpPr txBox="1"/>
          <p:nvPr/>
        </p:nvSpPr>
        <p:spPr>
          <a:xfrm>
            <a:off x="609998" y="331049"/>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dirty="0">
                <a:solidFill>
                  <a:srgbClr val="F5B6EF"/>
                </a:solidFill>
                <a:ea typeface="Play"/>
              </a:rPr>
              <a:t>PROBLÈMES DE </a:t>
            </a:r>
            <a:r>
              <a:rPr lang="nl-NL" sz="4800" b="1" dirty="0">
                <a:solidFill>
                  <a:srgbClr val="F5B6EF"/>
                </a:solidFill>
                <a:ea typeface="Play"/>
              </a:rPr>
              <a:t>MOBILITÉ</a:t>
            </a:r>
            <a:endParaRPr sz="4500" b="0" i="0" u="none" strike="noStrike" cap="none" dirty="0">
              <a:solidFill>
                <a:srgbClr val="F5B6EF"/>
              </a:solidFill>
              <a:latin typeface="Play"/>
              <a:ea typeface="Play"/>
              <a:cs typeface="Play"/>
              <a:sym typeface="Play"/>
            </a:endParaRPr>
          </a:p>
        </p:txBody>
      </p:sp>
      <p:sp>
        <p:nvSpPr>
          <p:cNvPr id="3" name="Google Shape;166;p10">
            <a:extLst>
              <a:ext uri="{FF2B5EF4-FFF2-40B4-BE49-F238E27FC236}">
                <a16:creationId xmlns:a16="http://schemas.microsoft.com/office/drawing/2014/main" id="{8BF13DBB-CE00-4DAB-20DF-0A42740903E7}"/>
              </a:ext>
            </a:extLst>
          </p:cNvPr>
          <p:cNvSpPr txBox="1"/>
          <p:nvPr/>
        </p:nvSpPr>
        <p:spPr>
          <a:xfrm>
            <a:off x="1985881" y="2800264"/>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1EA"/>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
        <p:nvSpPr>
          <p:cNvPr id="4" name="Google Shape;167;p10">
            <a:extLst>
              <a:ext uri="{FF2B5EF4-FFF2-40B4-BE49-F238E27FC236}">
                <a16:creationId xmlns:a16="http://schemas.microsoft.com/office/drawing/2014/main" id="{F822B925-FFDF-4294-AF4E-7FD632785D48}"/>
              </a:ext>
            </a:extLst>
          </p:cNvPr>
          <p:cNvSpPr txBox="1"/>
          <p:nvPr/>
        </p:nvSpPr>
        <p:spPr>
          <a:xfrm>
            <a:off x="9061866" y="3627496"/>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8E5"/>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4"/>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Google Shape;163;p10">
            <a:extLst>
              <a:ext uri="{FF2B5EF4-FFF2-40B4-BE49-F238E27FC236}">
                <a16:creationId xmlns:a16="http://schemas.microsoft.com/office/drawing/2014/main" id="{58BFD5A1-A50F-7A5C-227F-E2637B84E30C}"/>
              </a:ext>
            </a:extLst>
          </p:cNvPr>
          <p:cNvSpPr txBox="1"/>
          <p:nvPr/>
        </p:nvSpPr>
        <p:spPr>
          <a:xfrm>
            <a:off x="609998" y="331049"/>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dirty="0">
                <a:solidFill>
                  <a:srgbClr val="F5B6EF"/>
                </a:solidFill>
                <a:ea typeface="Play"/>
              </a:rPr>
              <a:t>PROBLÈMES DE </a:t>
            </a:r>
            <a:r>
              <a:rPr lang="nl-NL" sz="4800" b="1" dirty="0">
                <a:solidFill>
                  <a:srgbClr val="F5B6EF"/>
                </a:solidFill>
                <a:ea typeface="Play"/>
              </a:rPr>
              <a:t>MOBILITÉ</a:t>
            </a:r>
            <a:endParaRPr sz="4500" b="0" i="0" u="none" strike="noStrike" cap="none" dirty="0">
              <a:solidFill>
                <a:srgbClr val="F5B6EF"/>
              </a:solidFill>
              <a:latin typeface="Play"/>
              <a:ea typeface="Play"/>
              <a:cs typeface="Play"/>
              <a:sym typeface="Play"/>
            </a:endParaRPr>
          </a:p>
        </p:txBody>
      </p:sp>
      <p:sp>
        <p:nvSpPr>
          <p:cNvPr id="2" name="Google Shape;166;p10">
            <a:extLst>
              <a:ext uri="{FF2B5EF4-FFF2-40B4-BE49-F238E27FC236}">
                <a16:creationId xmlns:a16="http://schemas.microsoft.com/office/drawing/2014/main" id="{C0527EE0-76B8-48AC-B7D1-275E17422EAC}"/>
              </a:ext>
            </a:extLst>
          </p:cNvPr>
          <p:cNvSpPr txBox="1"/>
          <p:nvPr/>
        </p:nvSpPr>
        <p:spPr>
          <a:xfrm>
            <a:off x="1800087" y="2425904"/>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1EA"/>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
        <p:nvSpPr>
          <p:cNvPr id="4" name="Google Shape;167;p10">
            <a:extLst>
              <a:ext uri="{FF2B5EF4-FFF2-40B4-BE49-F238E27FC236}">
                <a16:creationId xmlns:a16="http://schemas.microsoft.com/office/drawing/2014/main" id="{38C739ED-DD3B-8779-FCD6-D3649B8B7F80}"/>
              </a:ext>
            </a:extLst>
          </p:cNvPr>
          <p:cNvSpPr txBox="1"/>
          <p:nvPr/>
        </p:nvSpPr>
        <p:spPr>
          <a:xfrm>
            <a:off x="8834608" y="4106154"/>
            <a:ext cx="657310" cy="1015622"/>
          </a:xfrm>
          <a:prstGeom prst="rect">
            <a:avLst/>
          </a:prstGeom>
          <a:noFill/>
          <a:ln>
            <a:noFill/>
          </a:ln>
        </p:spPr>
        <p:txBody>
          <a:bodyPr spcFirstLastPara="1" wrap="square" lIns="91425" tIns="45700" rIns="91425" bIns="45700" anchor="t" anchorCtr="0">
            <a:spAutoFit/>
          </a:bodyPr>
          <a:lstStyle/>
          <a:p>
            <a:pPr lvl="0"/>
            <a:r>
              <a:rPr lang="fr-BE" sz="6000" b="1" dirty="0">
                <a:solidFill>
                  <a:srgbClr val="FFC8E5"/>
                </a:solidFill>
                <a:highlight>
                  <a:srgbClr val="FFFFFF"/>
                </a:highlight>
                <a:latin typeface="Trebuchet MS" panose="020B0703020202090204" pitchFamily="34" charset="0"/>
              </a:rPr>
              <a:t>»</a:t>
            </a:r>
            <a:endParaRPr sz="6000" b="0" i="0" u="none" strike="noStrike" cap="none" dirty="0">
              <a:solidFill>
                <a:srgbClr val="000000"/>
              </a:solidFill>
              <a:latin typeface="Arial"/>
              <a:ea typeface="Arial"/>
              <a:cs typeface="Arial"/>
              <a:sym typeface="Arial"/>
            </a:endParaRPr>
          </a:p>
        </p:txBody>
      </p:sp>
      <p:sp>
        <p:nvSpPr>
          <p:cNvPr id="191" name="Google Shape;191;p14"/>
          <p:cNvSpPr txBox="1"/>
          <p:nvPr/>
        </p:nvSpPr>
        <p:spPr>
          <a:xfrm>
            <a:off x="2431326" y="2764797"/>
            <a:ext cx="7832348" cy="2144136"/>
          </a:xfrm>
          <a:prstGeom prst="rect">
            <a:avLst/>
          </a:prstGeom>
          <a:noFill/>
          <a:ln>
            <a:noFill/>
          </a:ln>
        </p:spPr>
        <p:txBody>
          <a:bodyPr spcFirstLastPara="1" wrap="square" lIns="91425" tIns="45700" rIns="91425" bIns="45700" anchor="t" anchorCtr="0">
            <a:spAutoFit/>
          </a:bodyPr>
          <a:lstStyle/>
          <a:p>
            <a:pPr>
              <a:lnSpc>
                <a:spcPts val="3240"/>
              </a:lnSpc>
            </a:pPr>
            <a:r>
              <a:rPr lang="fr-BE" sz="2200" dirty="0">
                <a:solidFill>
                  <a:srgbClr val="214EA2"/>
                </a:solidFill>
                <a:latin typeface="Trebuchet MS" panose="020B0703020202090204" pitchFamily="34" charset="0"/>
              </a:rPr>
              <a:t>Simon et Astrid ont fait connaissance pendant les vacances. Ils aimeraient bien se revoir, mais ils n’habitent pas tout près l’un de l’autre. Simon habite en ville, et Astrid très loin à la campagne. Simon peut prendre le tram, le train et </a:t>
            </a:r>
            <a:br>
              <a:rPr lang="fr-BE" sz="2200" dirty="0">
                <a:solidFill>
                  <a:srgbClr val="214EA2"/>
                </a:solidFill>
                <a:latin typeface="Trebuchet MS" panose="020B0703020202090204" pitchFamily="34" charset="0"/>
              </a:rPr>
            </a:br>
            <a:r>
              <a:rPr lang="fr-BE" sz="2200" dirty="0">
                <a:solidFill>
                  <a:srgbClr val="214EA2"/>
                </a:solidFill>
                <a:latin typeface="Trebuchet MS" panose="020B0703020202090204" pitchFamily="34" charset="0"/>
              </a:rPr>
              <a:t>la mobylette de son frère. Astrid n’a qu’un vélo.</a:t>
            </a:r>
            <a:endParaRPr lang="en-BE" sz="2200" dirty="0">
              <a:solidFill>
                <a:srgbClr val="214EA2"/>
              </a:solidFill>
              <a:latin typeface="Trebuchet MS" panose="020B070302020209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1"/>
          <p:cNvSpPr txBox="1"/>
          <p:nvPr/>
        </p:nvSpPr>
        <p:spPr>
          <a:xfrm>
            <a:off x="497264" y="143828"/>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i="0" u="none" strike="noStrike" cap="none" dirty="0">
                <a:solidFill>
                  <a:srgbClr val="F5B6EF"/>
                </a:solidFill>
                <a:latin typeface="Arial"/>
                <a:ea typeface="Arial"/>
                <a:cs typeface="Arial"/>
                <a:sym typeface="Arial"/>
              </a:rPr>
              <a:t>TABLEAU DE MOBILITÉ</a:t>
            </a:r>
            <a:endParaRPr sz="4500" b="0" i="0" u="none" strike="noStrike" cap="none" dirty="0">
              <a:solidFill>
                <a:srgbClr val="F5B6EF"/>
              </a:solidFill>
              <a:latin typeface="Play"/>
              <a:ea typeface="Play"/>
              <a:cs typeface="Play"/>
              <a:sym typeface="Play"/>
            </a:endParaRPr>
          </a:p>
        </p:txBody>
      </p:sp>
      <p:sp>
        <p:nvSpPr>
          <p:cNvPr id="200" name="Google Shape;200;p11"/>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02" name="Google Shape;202;p11"/>
          <p:cNvSpPr txBox="1"/>
          <p:nvPr/>
        </p:nvSpPr>
        <p:spPr>
          <a:xfrm>
            <a:off x="9546373" y="4854241"/>
            <a:ext cx="2932981" cy="1646312"/>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rgbClr val="F5B6EF"/>
              </a:buClr>
              <a:buSzPts val="2800"/>
              <a:buFont typeface="Arial"/>
              <a:buNone/>
            </a:pPr>
            <a:r>
              <a:rPr lang="nl-NL" sz="2200" b="0" i="0" u="none" strike="noStrike" cap="none" dirty="0" err="1">
                <a:solidFill>
                  <a:srgbClr val="214EA2"/>
                </a:solidFill>
                <a:latin typeface="Trebuchet MS"/>
                <a:ea typeface="Trebuchet MS"/>
                <a:cs typeface="Trebuchet MS"/>
                <a:sym typeface="Trebuchet MS"/>
              </a:rPr>
              <a:t>Comment</a:t>
            </a:r>
            <a:r>
              <a:rPr lang="nl-NL" sz="2200" b="0" i="0" u="none" strike="noStrike" cap="none" dirty="0">
                <a:solidFill>
                  <a:srgbClr val="214EA2"/>
                </a:solidFill>
                <a:latin typeface="Trebuchet MS"/>
                <a:ea typeface="Trebuchet MS"/>
                <a:cs typeface="Trebuchet MS"/>
                <a:sym typeface="Trebuchet MS"/>
              </a:rPr>
              <a:t> </a:t>
            </a:r>
            <a:r>
              <a:rPr lang="nl-NL" sz="2200" b="0" i="0" u="none" strike="noStrike" cap="none" dirty="0" err="1">
                <a:solidFill>
                  <a:srgbClr val="214EA2"/>
                </a:solidFill>
                <a:latin typeface="Trebuchet MS"/>
                <a:ea typeface="Trebuchet MS"/>
                <a:cs typeface="Trebuchet MS"/>
                <a:sym typeface="Trebuchet MS"/>
              </a:rPr>
              <a:t>est</a:t>
            </a:r>
            <a:r>
              <a:rPr lang="nl-NL" sz="2200" b="0" i="0" u="none" strike="noStrike" cap="none" dirty="0">
                <a:solidFill>
                  <a:srgbClr val="214EA2"/>
                </a:solidFill>
                <a:latin typeface="Trebuchet MS"/>
                <a:ea typeface="Trebuchet MS"/>
                <a:cs typeface="Trebuchet MS"/>
                <a:sym typeface="Trebuchet MS"/>
              </a:rPr>
              <a:t> </a:t>
            </a:r>
            <a:br>
              <a:rPr lang="nl-NL" sz="2200" b="0" i="0" u="none" strike="noStrike" cap="none" dirty="0">
                <a:solidFill>
                  <a:srgbClr val="214EA2"/>
                </a:solidFill>
                <a:latin typeface="Trebuchet MS"/>
                <a:ea typeface="Trebuchet MS"/>
                <a:cs typeface="Trebuchet MS"/>
                <a:sym typeface="Trebuchet MS"/>
              </a:rPr>
            </a:br>
            <a:r>
              <a:rPr lang="nl-NL" sz="2200" b="0" i="0" u="none" strike="noStrike" cap="none" dirty="0">
                <a:solidFill>
                  <a:srgbClr val="214EA2"/>
                </a:solidFill>
                <a:latin typeface="Trebuchet MS"/>
                <a:ea typeface="Trebuchet MS"/>
                <a:cs typeface="Trebuchet MS"/>
                <a:sym typeface="Trebuchet MS"/>
              </a:rPr>
              <a:t>ton </a:t>
            </a:r>
            <a:r>
              <a:rPr lang="nl-NL" sz="2200" b="0" i="0" u="none" strike="noStrike" cap="none" dirty="0" err="1">
                <a:solidFill>
                  <a:srgbClr val="214EA2"/>
                </a:solidFill>
                <a:latin typeface="Trebuchet MS"/>
                <a:ea typeface="Trebuchet MS"/>
                <a:cs typeface="Trebuchet MS"/>
                <a:sym typeface="Trebuchet MS"/>
              </a:rPr>
              <a:t>trajet</a:t>
            </a:r>
            <a:r>
              <a:rPr lang="nl-NL" sz="2200" b="0" i="0" u="none" strike="noStrike" cap="none" dirty="0">
                <a:solidFill>
                  <a:srgbClr val="214EA2"/>
                </a:solidFill>
                <a:latin typeface="Trebuchet MS"/>
                <a:ea typeface="Trebuchet MS"/>
                <a:cs typeface="Trebuchet MS"/>
                <a:sym typeface="Trebuchet MS"/>
              </a:rPr>
              <a:t> </a:t>
            </a:r>
            <a:br>
              <a:rPr lang="nl-NL" sz="2200" b="0" i="0" u="none" strike="noStrike" cap="none" dirty="0">
                <a:solidFill>
                  <a:srgbClr val="214EA2"/>
                </a:solidFill>
                <a:latin typeface="Trebuchet MS"/>
                <a:ea typeface="Trebuchet MS"/>
                <a:cs typeface="Trebuchet MS"/>
                <a:sym typeface="Trebuchet MS"/>
              </a:rPr>
            </a:br>
            <a:r>
              <a:rPr lang="nl-NL" sz="2200" b="0" i="0" u="none" strike="noStrike" cap="none" dirty="0" err="1">
                <a:solidFill>
                  <a:srgbClr val="214EA2"/>
                </a:solidFill>
                <a:latin typeface="Trebuchet MS"/>
                <a:ea typeface="Trebuchet MS"/>
                <a:cs typeface="Trebuchet MS"/>
                <a:sym typeface="Trebuchet MS"/>
              </a:rPr>
              <a:t>jusqu’à</a:t>
            </a:r>
            <a:r>
              <a:rPr lang="nl-NL" sz="2200" b="0" i="0" u="none" strike="noStrike" cap="none" dirty="0">
                <a:solidFill>
                  <a:srgbClr val="214EA2"/>
                </a:solidFill>
                <a:latin typeface="Trebuchet MS"/>
                <a:ea typeface="Trebuchet MS"/>
                <a:cs typeface="Trebuchet MS"/>
                <a:sym typeface="Trebuchet MS"/>
              </a:rPr>
              <a:t> </a:t>
            </a:r>
            <a:r>
              <a:rPr lang="nl-NL" sz="2200" b="0" i="0" u="none" strike="noStrike" cap="none" dirty="0" err="1">
                <a:solidFill>
                  <a:srgbClr val="214EA2"/>
                </a:solidFill>
                <a:latin typeface="Trebuchet MS"/>
                <a:ea typeface="Trebuchet MS"/>
                <a:cs typeface="Trebuchet MS"/>
                <a:sym typeface="Trebuchet MS"/>
              </a:rPr>
              <a:t>l’école</a:t>
            </a:r>
            <a:r>
              <a:rPr lang="nl-NL" sz="2200" b="0" i="0" u="none" strike="noStrike" cap="none" dirty="0">
                <a:solidFill>
                  <a:srgbClr val="214EA2"/>
                </a:solidFill>
                <a:latin typeface="Trebuchet MS"/>
                <a:ea typeface="Trebuchet MS"/>
                <a:cs typeface="Trebuchet MS"/>
                <a:sym typeface="Trebuchet MS"/>
              </a:rPr>
              <a:t> ?</a:t>
            </a:r>
            <a:endParaRPr sz="2200" b="1" i="0" u="none" strike="noStrike" cap="none" dirty="0">
              <a:solidFill>
                <a:schemeClr val="dk1"/>
              </a:solidFill>
              <a:latin typeface="Trebuchet MS"/>
              <a:ea typeface="Trebuchet MS"/>
              <a:cs typeface="Trebuchet MS"/>
              <a:sym typeface="Trebuchet MS"/>
            </a:endParaRPr>
          </a:p>
        </p:txBody>
      </p:sp>
      <p:pic>
        <p:nvPicPr>
          <p:cNvPr id="204" name="Google Shape;204;p11"/>
          <p:cNvPicPr preferRelativeResize="0"/>
          <p:nvPr/>
        </p:nvPicPr>
        <p:blipFill rotWithShape="1">
          <a:blip r:embed="rId3">
            <a:alphaModFix/>
          </a:blip>
          <a:srcRect/>
          <a:stretch/>
        </p:blipFill>
        <p:spPr>
          <a:xfrm>
            <a:off x="537991" y="1327436"/>
            <a:ext cx="641145" cy="545768"/>
          </a:xfrm>
          <a:prstGeom prst="rect">
            <a:avLst/>
          </a:prstGeom>
          <a:noFill/>
          <a:ln>
            <a:noFill/>
          </a:ln>
        </p:spPr>
      </p:pic>
      <p:pic>
        <p:nvPicPr>
          <p:cNvPr id="205" name="Google Shape;205;p11"/>
          <p:cNvPicPr preferRelativeResize="0"/>
          <p:nvPr/>
        </p:nvPicPr>
        <p:blipFill rotWithShape="1">
          <a:blip r:embed="rId3">
            <a:alphaModFix/>
          </a:blip>
          <a:srcRect/>
          <a:stretch/>
        </p:blipFill>
        <p:spPr>
          <a:xfrm rot="5400000">
            <a:off x="9550443" y="4260785"/>
            <a:ext cx="641145" cy="545768"/>
          </a:xfrm>
          <a:prstGeom prst="rect">
            <a:avLst/>
          </a:prstGeom>
          <a:noFill/>
          <a:ln>
            <a:noFill/>
          </a:ln>
        </p:spPr>
      </p:pic>
      <p:sp>
        <p:nvSpPr>
          <p:cNvPr id="201" name="Google Shape;201;p11"/>
          <p:cNvSpPr txBox="1">
            <a:spLocks noGrp="1"/>
          </p:cNvSpPr>
          <p:nvPr>
            <p:ph type="body" idx="1"/>
          </p:nvPr>
        </p:nvSpPr>
        <p:spPr>
          <a:xfrm>
            <a:off x="1179136" y="1392154"/>
            <a:ext cx="5857059" cy="545768"/>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rgbClr val="F5B6EF"/>
              </a:buClr>
              <a:buSzPts val="2800"/>
              <a:buNone/>
            </a:pPr>
            <a:r>
              <a:rPr lang="nl-BE" sz="2200" dirty="0">
                <a:solidFill>
                  <a:srgbClr val="214EA2"/>
                </a:solidFill>
                <a:latin typeface="Trebuchet MS"/>
                <a:ea typeface="Trebuchet MS"/>
                <a:cs typeface="Trebuchet MS"/>
                <a:sym typeface="Trebuchet MS"/>
              </a:rPr>
              <a:t>Ton trajet jusqu’à l’école est-il :</a:t>
            </a:r>
            <a:endParaRPr sz="2200" b="1" dirty="0">
              <a:latin typeface="Trebuchet MS"/>
              <a:ea typeface="Trebuchet MS"/>
              <a:cs typeface="Trebuchet MS"/>
              <a:sym typeface="Trebuchet MS"/>
            </a:endParaRPr>
          </a:p>
        </p:txBody>
      </p:sp>
      <p:pic>
        <p:nvPicPr>
          <p:cNvPr id="4" name="Picture 3">
            <a:extLst>
              <a:ext uri="{FF2B5EF4-FFF2-40B4-BE49-F238E27FC236}">
                <a16:creationId xmlns:a16="http://schemas.microsoft.com/office/drawing/2014/main" id="{71E2F76B-FF85-1FCC-C707-77556ADB65C8}"/>
              </a:ext>
            </a:extLst>
          </p:cNvPr>
          <p:cNvPicPr>
            <a:picLocks noChangeAspect="1"/>
          </p:cNvPicPr>
          <p:nvPr/>
        </p:nvPicPr>
        <p:blipFill>
          <a:blip r:embed="rId4"/>
          <a:stretch>
            <a:fillRect/>
          </a:stretch>
        </p:blipFill>
        <p:spPr>
          <a:xfrm>
            <a:off x="2402508" y="1873204"/>
            <a:ext cx="6874013" cy="451588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6"/>
          <p:cNvSpPr txBox="1"/>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i="0" u="none" strike="noStrike" cap="none" dirty="0">
                <a:solidFill>
                  <a:srgbClr val="F5B6EF"/>
                </a:solidFill>
                <a:latin typeface="Arial"/>
                <a:ea typeface="Arial"/>
                <a:cs typeface="Arial"/>
                <a:sym typeface="Arial"/>
              </a:rPr>
              <a:t>MOBILITÉ DURABLE</a:t>
            </a:r>
            <a:endParaRPr sz="4500" b="0" i="0" u="none" strike="noStrike" cap="none" dirty="0">
              <a:solidFill>
                <a:srgbClr val="F5B6EF"/>
              </a:solidFill>
              <a:latin typeface="Play"/>
              <a:ea typeface="Play"/>
              <a:cs typeface="Play"/>
              <a:sym typeface="Play"/>
            </a:endParaRPr>
          </a:p>
        </p:txBody>
      </p:sp>
      <p:sp>
        <p:nvSpPr>
          <p:cNvPr id="211" name="Google Shape;211;p16"/>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 name="Picture 2">
            <a:extLst>
              <a:ext uri="{FF2B5EF4-FFF2-40B4-BE49-F238E27FC236}">
                <a16:creationId xmlns:a16="http://schemas.microsoft.com/office/drawing/2014/main" id="{DEF1A116-E42C-1214-B606-4DFEBDD44062}"/>
              </a:ext>
            </a:extLst>
          </p:cNvPr>
          <p:cNvPicPr>
            <a:picLocks noChangeAspect="1"/>
          </p:cNvPicPr>
          <p:nvPr/>
        </p:nvPicPr>
        <p:blipFill>
          <a:blip r:embed="rId3"/>
          <a:stretch>
            <a:fillRect/>
          </a:stretch>
        </p:blipFill>
        <p:spPr>
          <a:xfrm>
            <a:off x="1491341" y="1306287"/>
            <a:ext cx="7683886" cy="5044976"/>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7"/>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0" name="Google Shape;220;p17"/>
          <p:cNvSpPr txBox="1"/>
          <p:nvPr/>
        </p:nvSpPr>
        <p:spPr>
          <a:xfrm>
            <a:off x="6096000" y="1866851"/>
            <a:ext cx="5824602" cy="4042092"/>
          </a:xfrm>
          <a:prstGeom prst="rect">
            <a:avLst/>
          </a:prstGeom>
          <a:noFill/>
          <a:ln>
            <a:noFill/>
          </a:ln>
        </p:spPr>
        <p:txBody>
          <a:bodyPr spcFirstLastPara="1" wrap="square" lIns="91425" tIns="45700" rIns="91425" bIns="45700" anchor="t" anchorCtr="0">
            <a:spAutoFit/>
          </a:bodyPr>
          <a:lstStyle/>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Pourquoi marcher est-il meilleur </a:t>
            </a:r>
            <a:br>
              <a:rPr lang="fr-BE" sz="2000" dirty="0">
                <a:solidFill>
                  <a:srgbClr val="214EA2"/>
                </a:solidFill>
                <a:latin typeface="Trebuchet MS" panose="020B0703020202090204" pitchFamily="34" charset="0"/>
              </a:rPr>
            </a:br>
            <a:r>
              <a:rPr lang="fr-BE" sz="2000" dirty="0">
                <a:solidFill>
                  <a:srgbClr val="214EA2"/>
                </a:solidFill>
                <a:latin typeface="Trebuchet MS" panose="020B0703020202090204" pitchFamily="34" charset="0"/>
              </a:rPr>
              <a:t>pour la planète que faire du vélo ?</a:t>
            </a:r>
            <a:endParaRPr lang="en-BE" sz="2000" dirty="0">
              <a:solidFill>
                <a:srgbClr val="214EA2"/>
              </a:solidFill>
              <a:latin typeface="Trebuchet MS" panose="020B0703020202090204" pitchFamily="34" charset="0"/>
            </a:endParaRPr>
          </a:p>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Pourquoi utilise-t-on deux couleurs </a:t>
            </a:r>
            <a:br>
              <a:rPr lang="fr-BE" sz="2000" dirty="0">
                <a:solidFill>
                  <a:srgbClr val="214EA2"/>
                </a:solidFill>
                <a:latin typeface="Trebuchet MS" panose="020B0703020202090204" pitchFamily="34" charset="0"/>
              </a:rPr>
            </a:br>
            <a:r>
              <a:rPr lang="fr-BE" sz="2000" dirty="0">
                <a:solidFill>
                  <a:srgbClr val="214EA2"/>
                </a:solidFill>
                <a:latin typeface="Trebuchet MS" panose="020B0703020202090204" pitchFamily="34" charset="0"/>
              </a:rPr>
              <a:t>pour les transports en commun ?</a:t>
            </a:r>
            <a:endParaRPr lang="en-BE" sz="2000" dirty="0">
              <a:solidFill>
                <a:srgbClr val="214EA2"/>
              </a:solidFill>
              <a:latin typeface="Trebuchet MS" panose="020B0703020202090204" pitchFamily="34" charset="0"/>
            </a:endParaRPr>
          </a:p>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Pourquoi utilise-t-on deux couleurs </a:t>
            </a:r>
            <a:br>
              <a:rPr lang="fr-BE" sz="2000" dirty="0">
                <a:solidFill>
                  <a:srgbClr val="214EA2"/>
                </a:solidFill>
                <a:latin typeface="Trebuchet MS" panose="020B0703020202090204" pitchFamily="34" charset="0"/>
              </a:rPr>
            </a:br>
            <a:r>
              <a:rPr lang="fr-BE" sz="2000" dirty="0">
                <a:solidFill>
                  <a:srgbClr val="214EA2"/>
                </a:solidFill>
                <a:latin typeface="Trebuchet MS" panose="020B0703020202090204" pitchFamily="34" charset="0"/>
              </a:rPr>
              <a:t>pour les voitures partagées ?</a:t>
            </a:r>
            <a:endParaRPr lang="en-BE" sz="2000" dirty="0">
              <a:solidFill>
                <a:srgbClr val="214EA2"/>
              </a:solidFill>
              <a:latin typeface="Trebuchet MS" panose="020B0703020202090204" pitchFamily="34" charset="0"/>
            </a:endParaRPr>
          </a:p>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Où situes-tu l’action de prendre un taxi </a:t>
            </a:r>
            <a:br>
              <a:rPr lang="fr-BE" sz="2000" dirty="0">
                <a:solidFill>
                  <a:srgbClr val="214EA2"/>
                </a:solidFill>
                <a:latin typeface="Trebuchet MS" panose="020B0703020202090204" pitchFamily="34" charset="0"/>
              </a:rPr>
            </a:br>
            <a:r>
              <a:rPr lang="fr-BE" sz="2000" dirty="0">
                <a:solidFill>
                  <a:srgbClr val="214EA2"/>
                </a:solidFill>
                <a:latin typeface="Trebuchet MS" panose="020B0703020202090204" pitchFamily="34" charset="0"/>
              </a:rPr>
              <a:t>ou un Uber ?</a:t>
            </a:r>
            <a:endParaRPr lang="en-BE" sz="2000" dirty="0">
              <a:solidFill>
                <a:srgbClr val="214EA2"/>
              </a:solidFill>
              <a:latin typeface="Trebuchet MS" panose="020B0703020202090204" pitchFamily="34" charset="0"/>
            </a:endParaRPr>
          </a:p>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De quelle couleur est ton moyen </a:t>
            </a:r>
            <a:br>
              <a:rPr lang="fr-BE" sz="2000" dirty="0">
                <a:solidFill>
                  <a:srgbClr val="214EA2"/>
                </a:solidFill>
                <a:latin typeface="Trebuchet MS" panose="020B0703020202090204" pitchFamily="34" charset="0"/>
              </a:rPr>
            </a:br>
            <a:r>
              <a:rPr lang="fr-BE" sz="2000" dirty="0">
                <a:solidFill>
                  <a:srgbClr val="214EA2"/>
                </a:solidFill>
                <a:latin typeface="Trebuchet MS" panose="020B0703020202090204" pitchFamily="34" charset="0"/>
              </a:rPr>
              <a:t>de transport ?</a:t>
            </a:r>
            <a:endParaRPr lang="en-BE" sz="2000" dirty="0">
              <a:solidFill>
                <a:srgbClr val="214EA2"/>
              </a:solidFill>
              <a:latin typeface="Trebuchet MS" panose="020B0703020202090204" pitchFamily="34" charset="0"/>
            </a:endParaRPr>
          </a:p>
          <a:p>
            <a:pPr marL="342900" indent="-342900">
              <a:lnSpc>
                <a:spcPts val="2840"/>
              </a:lnSpc>
              <a:buClr>
                <a:srgbClr val="FFC1EA"/>
              </a:buClr>
              <a:buFont typeface="Arial" panose="020B0604020202020204" pitchFamily="34" charset="0"/>
              <a:buChar char="•"/>
            </a:pPr>
            <a:r>
              <a:rPr lang="fr-BE" sz="2000" dirty="0">
                <a:solidFill>
                  <a:srgbClr val="214EA2"/>
                </a:solidFill>
                <a:latin typeface="Trebuchet MS" panose="020B0703020202090204" pitchFamily="34" charset="0"/>
              </a:rPr>
              <a:t>Quels autres choix pourrais-tu faire ?</a:t>
            </a:r>
            <a:endParaRPr lang="en-BE" sz="2000" dirty="0">
              <a:solidFill>
                <a:srgbClr val="214EA2"/>
              </a:solidFill>
              <a:latin typeface="Trebuchet MS" panose="020B0703020202090204" pitchFamily="34" charset="0"/>
            </a:endParaRPr>
          </a:p>
        </p:txBody>
      </p:sp>
      <p:pic>
        <p:nvPicPr>
          <p:cNvPr id="5" name="Picture 4">
            <a:extLst>
              <a:ext uri="{FF2B5EF4-FFF2-40B4-BE49-F238E27FC236}">
                <a16:creationId xmlns:a16="http://schemas.microsoft.com/office/drawing/2014/main" id="{CF718632-F15A-0D08-A214-163A3159E148}"/>
              </a:ext>
            </a:extLst>
          </p:cNvPr>
          <p:cNvPicPr>
            <a:picLocks noChangeAspect="1"/>
          </p:cNvPicPr>
          <p:nvPr/>
        </p:nvPicPr>
        <p:blipFill>
          <a:blip r:embed="rId3"/>
          <a:stretch>
            <a:fillRect/>
          </a:stretch>
        </p:blipFill>
        <p:spPr>
          <a:xfrm>
            <a:off x="757369" y="1683010"/>
            <a:ext cx="5022747" cy="4324219"/>
          </a:xfrm>
          <a:prstGeom prst="rect">
            <a:avLst/>
          </a:prstGeom>
        </p:spPr>
      </p:pic>
      <p:sp>
        <p:nvSpPr>
          <p:cNvPr id="6" name="TextBox 5">
            <a:extLst>
              <a:ext uri="{FF2B5EF4-FFF2-40B4-BE49-F238E27FC236}">
                <a16:creationId xmlns:a16="http://schemas.microsoft.com/office/drawing/2014/main" id="{26BA66DB-EC92-6DFB-3AC7-7B686035A1B6}"/>
              </a:ext>
            </a:extLst>
          </p:cNvPr>
          <p:cNvSpPr txBox="1"/>
          <p:nvPr/>
        </p:nvSpPr>
        <p:spPr>
          <a:xfrm>
            <a:off x="522316" y="6101268"/>
            <a:ext cx="3568606" cy="215444"/>
          </a:xfrm>
          <a:prstGeom prst="rect">
            <a:avLst/>
          </a:prstGeom>
          <a:noFill/>
        </p:spPr>
        <p:txBody>
          <a:bodyPr wrap="none" rtlCol="0">
            <a:spAutoFit/>
          </a:bodyPr>
          <a:lstStyle/>
          <a:p>
            <a:r>
              <a:rPr lang="nl-BE" sz="800" dirty="0">
                <a:solidFill>
                  <a:schemeClr val="tx2">
                    <a:lumMod val="75000"/>
                  </a:schemeClr>
                </a:solidFill>
                <a:latin typeface="Trebuchet MS" panose="020B0703020202090204" pitchFamily="34" charset="0"/>
              </a:rPr>
              <a:t>Source : Vlaams Instituut gezond leven — Vlaanderen, departement Zorg</a:t>
            </a:r>
            <a:endParaRPr lang="en-BE" sz="800" dirty="0">
              <a:solidFill>
                <a:schemeClr val="tx2">
                  <a:lumMod val="75000"/>
                </a:schemeClr>
              </a:solidFill>
              <a:latin typeface="Trebuchet MS" panose="020B0703020202090204" pitchFamily="34" charset="0"/>
            </a:endParaRPr>
          </a:p>
        </p:txBody>
      </p:sp>
      <p:sp>
        <p:nvSpPr>
          <p:cNvPr id="7" name="Google Shape;210;p16">
            <a:extLst>
              <a:ext uri="{FF2B5EF4-FFF2-40B4-BE49-F238E27FC236}">
                <a16:creationId xmlns:a16="http://schemas.microsoft.com/office/drawing/2014/main" id="{B926B2D2-765F-82A7-E0D8-90959FE54420}"/>
              </a:ext>
            </a:extLst>
          </p:cNvPr>
          <p:cNvSpPr txBox="1"/>
          <p:nvPr/>
        </p:nvSpPr>
        <p:spPr>
          <a:xfrm>
            <a:off x="522316" y="357447"/>
            <a:ext cx="10515600"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F5B6EF"/>
              </a:buClr>
              <a:buSzPts val="6000"/>
              <a:buFont typeface="Arial"/>
              <a:buNone/>
            </a:pPr>
            <a:r>
              <a:rPr lang="nl-NL" sz="4500" b="1" i="0" u="none" strike="noStrike" cap="none" dirty="0">
                <a:solidFill>
                  <a:srgbClr val="F5B6EF"/>
                </a:solidFill>
                <a:latin typeface="Arial"/>
                <a:ea typeface="Arial"/>
                <a:cs typeface="Arial"/>
                <a:sym typeface="Arial"/>
              </a:rPr>
              <a:t>MOBILITÉ DURABLE</a:t>
            </a:r>
            <a:endParaRPr sz="4500" b="0" i="0" u="none" strike="noStrike" cap="none" dirty="0">
              <a:solidFill>
                <a:srgbClr val="F5B6EF"/>
              </a:solidFill>
              <a:latin typeface="Play"/>
              <a:ea typeface="Play"/>
              <a:cs typeface="Play"/>
              <a:sym typeface="Play"/>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8"/>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28" name="Google Shape;228;p18"/>
          <p:cNvSpPr txBox="1"/>
          <p:nvPr/>
        </p:nvSpPr>
        <p:spPr>
          <a:xfrm>
            <a:off x="497264" y="1515545"/>
            <a:ext cx="11319409" cy="4708941"/>
          </a:xfrm>
          <a:prstGeom prst="rect">
            <a:avLst/>
          </a:prstGeom>
          <a:noFill/>
          <a:ln>
            <a:noFill/>
          </a:ln>
        </p:spPr>
        <p:txBody>
          <a:bodyPr spcFirstLastPara="1" wrap="square" lIns="91425" tIns="45700" rIns="91425" bIns="45700" anchor="t" anchorCtr="0">
            <a:spAutoFit/>
          </a:bodyPr>
          <a:lstStyle/>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porte un gilet fluo dans l’obscurité.</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fais du vélo sans écouteurs ni casque audio.</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ne regarde pas mon smartphone quand je fais du vélo, de la trottinette, quand je marche…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À vélo, en trottinette ou en VTT, je porte un casque.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porte un casque en scooter.</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J’utilise mon bras pour montrer que je change de direction à vélo ou en trottinette.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J’utilise un passage pour piétons ou pour cyclistes lorsque je veux traverser.</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Mon vélo, mon scooter, ma trottinette ou mon VTT est équipé de feux que j’utilise.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m’arrête au feu rouge.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m’arrête au feu orange.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mets ma ceinture de sécurité en voiture.</a:t>
            </a:r>
            <a:endParaRPr lang="en-BE" sz="2000" dirty="0">
              <a:solidFill>
                <a:srgbClr val="214EA2"/>
              </a:solidFill>
              <a:latin typeface="Trebuchet MS" panose="020B0703020202090204" pitchFamily="34" charset="0"/>
            </a:endParaRPr>
          </a:p>
          <a:p>
            <a:pPr marL="285750" indent="-285750">
              <a:lnSpc>
                <a:spcPts val="2960"/>
              </a:lnSpc>
              <a:buClr>
                <a:srgbClr val="FFC1EA"/>
              </a:buClr>
              <a:buFont typeface="Wingdings" pitchFamily="2" charset="2"/>
              <a:buChar char="q"/>
            </a:pPr>
            <a:r>
              <a:rPr lang="fr-BE" sz="2000" dirty="0">
                <a:solidFill>
                  <a:srgbClr val="214EA2"/>
                </a:solidFill>
                <a:latin typeface="Trebuchet MS" panose="020B0703020202090204" pitchFamily="34" charset="0"/>
              </a:rPr>
              <a:t>Je ne me positionne pas dans l’angle mort d’un camion.</a:t>
            </a:r>
            <a:endParaRPr lang="en-BE" sz="2000" dirty="0">
              <a:solidFill>
                <a:srgbClr val="214EA2"/>
              </a:solidFill>
              <a:latin typeface="Trebuchet MS" panose="020B0703020202090204" pitchFamily="34" charset="0"/>
            </a:endParaRPr>
          </a:p>
        </p:txBody>
      </p:sp>
      <p:sp>
        <p:nvSpPr>
          <p:cNvPr id="229" name="Google Shape;229;p18"/>
          <p:cNvSpPr txBox="1"/>
          <p:nvPr/>
        </p:nvSpPr>
        <p:spPr>
          <a:xfrm>
            <a:off x="497264" y="232186"/>
            <a:ext cx="10515600" cy="1325563"/>
          </a:xfrm>
          <a:prstGeom prst="rect">
            <a:avLst/>
          </a:prstGeom>
          <a:noFill/>
          <a:ln>
            <a:noFill/>
          </a:ln>
        </p:spPr>
        <p:txBody>
          <a:bodyPr spcFirstLastPara="1" wrap="square" lIns="91425" tIns="45700" rIns="91425" bIns="45700" anchor="ctr" anchorCtr="0">
            <a:normAutofit/>
          </a:bodyPr>
          <a:lstStyle/>
          <a:p>
            <a:pPr lvl="0">
              <a:lnSpc>
                <a:spcPct val="90000"/>
              </a:lnSpc>
              <a:buClr>
                <a:srgbClr val="F5B6EF"/>
              </a:buClr>
              <a:buSzPts val="6000"/>
            </a:pPr>
            <a:r>
              <a:rPr lang="nl-NL" sz="4500" b="1" dirty="0">
                <a:solidFill>
                  <a:srgbClr val="F5B6EF"/>
                </a:solidFill>
              </a:rPr>
              <a:t>SÉCURITÉ</a:t>
            </a:r>
            <a:endParaRPr sz="4500" b="0" i="0" u="none" strike="noStrike" cap="none" dirty="0">
              <a:solidFill>
                <a:srgbClr val="F5B6EF"/>
              </a:solidFill>
              <a:latin typeface="Play"/>
              <a:ea typeface="Play"/>
              <a:cs typeface="Play"/>
              <a:sym typeface="Play"/>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9"/>
          <p:cNvSpPr txBox="1">
            <a:spLocks noGrp="1"/>
          </p:cNvSpPr>
          <p:nvPr>
            <p:ph type="title"/>
          </p:nvPr>
        </p:nvSpPr>
        <p:spPr>
          <a:xfrm>
            <a:off x="556532" y="643467"/>
            <a:ext cx="11210925" cy="74483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00"/>
              <a:buFont typeface="Play"/>
              <a:buNone/>
            </a:pPr>
            <a:r>
              <a:rPr lang="nl-NL" sz="3200">
                <a:solidFill>
                  <a:schemeClr val="lt1"/>
                </a:solidFill>
                <a:latin typeface="Play"/>
                <a:ea typeface="Play"/>
                <a:cs typeface="Play"/>
                <a:sym typeface="Play"/>
              </a:rPr>
              <a:t>Hoe pak je dit aan?</a:t>
            </a:r>
            <a:endParaRPr/>
          </a:p>
        </p:txBody>
      </p:sp>
      <p:sp>
        <p:nvSpPr>
          <p:cNvPr id="235" name="Google Shape;235;p19"/>
          <p:cNvSpPr txBox="1"/>
          <p:nvPr/>
        </p:nvSpPr>
        <p:spPr>
          <a:xfrm>
            <a:off x="702627" y="643467"/>
            <a:ext cx="11210925" cy="15388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nl-BE" sz="4000" b="0" i="0" u="none" strike="noStrike" cap="none" dirty="0">
                <a:solidFill>
                  <a:srgbClr val="214EA2"/>
                </a:solidFill>
                <a:latin typeface="Trebuchet MS"/>
                <a:ea typeface="Trebuchet MS"/>
                <a:cs typeface="Trebuchet MS"/>
                <a:sym typeface="Trebuchet MS"/>
              </a:rPr>
              <a:t>COMMENÇONS AVEC</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400"/>
              <a:buFont typeface="Arial"/>
              <a:buNone/>
            </a:pPr>
            <a:r>
              <a:rPr lang="nl-NL" sz="5400" b="1" i="0" u="none" strike="noStrike" cap="none" dirty="0">
                <a:solidFill>
                  <a:srgbClr val="F5B6EF"/>
                </a:solidFill>
                <a:latin typeface="Trebuchet MS"/>
                <a:ea typeface="Trebuchet MS"/>
                <a:cs typeface="Trebuchet MS"/>
                <a:sym typeface="Trebuchet MS"/>
              </a:rPr>
              <a:t>LE DESIGN THINKING</a:t>
            </a:r>
            <a:endParaRPr sz="1400" b="0" i="0" u="none" strike="noStrike" cap="none" dirty="0">
              <a:solidFill>
                <a:srgbClr val="000000"/>
              </a:solidFill>
              <a:latin typeface="Arial"/>
              <a:ea typeface="Arial"/>
              <a:cs typeface="Arial"/>
              <a:sym typeface="Arial"/>
            </a:endParaRPr>
          </a:p>
        </p:txBody>
      </p:sp>
      <p:sp>
        <p:nvSpPr>
          <p:cNvPr id="236" name="Google Shape;236;p19"/>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 name="Picture 2">
            <a:extLst>
              <a:ext uri="{FF2B5EF4-FFF2-40B4-BE49-F238E27FC236}">
                <a16:creationId xmlns:a16="http://schemas.microsoft.com/office/drawing/2014/main" id="{F7E5C971-71ED-B0F6-D26B-F7CD25A75818}"/>
              </a:ext>
            </a:extLst>
          </p:cNvPr>
          <p:cNvPicPr>
            <a:picLocks noChangeAspect="1"/>
          </p:cNvPicPr>
          <p:nvPr/>
        </p:nvPicPr>
        <p:blipFill>
          <a:blip r:embed="rId3"/>
          <a:stretch>
            <a:fillRect/>
          </a:stretch>
        </p:blipFill>
        <p:spPr>
          <a:xfrm>
            <a:off x="562445" y="2714076"/>
            <a:ext cx="11379243" cy="2794549"/>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8" name="Google Shape;248;p20"/>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49" name="Google Shape;249;p20"/>
          <p:cNvPicPr preferRelativeResize="0"/>
          <p:nvPr/>
        </p:nvPicPr>
        <p:blipFill rotWithShape="1">
          <a:blip r:embed="rId3">
            <a:alphaModFix/>
          </a:blip>
          <a:srcRect/>
          <a:stretch/>
        </p:blipFill>
        <p:spPr>
          <a:xfrm>
            <a:off x="6521370" y="1690688"/>
            <a:ext cx="4606724" cy="4606724"/>
          </a:xfrm>
          <a:prstGeom prst="rect">
            <a:avLst/>
          </a:prstGeom>
          <a:noFill/>
          <a:ln>
            <a:noFill/>
          </a:ln>
        </p:spPr>
      </p:pic>
      <p:sp>
        <p:nvSpPr>
          <p:cNvPr id="6" name="Titel 1">
            <a:extLst>
              <a:ext uri="{FF2B5EF4-FFF2-40B4-BE49-F238E27FC236}">
                <a16:creationId xmlns:a16="http://schemas.microsoft.com/office/drawing/2014/main" id="{A30F9EA7-BA6B-DE6F-7746-D37A6C87978B}"/>
              </a:ext>
            </a:extLst>
          </p:cNvPr>
          <p:cNvSpPr>
            <a:spLocks noGrp="1"/>
          </p:cNvSpPr>
          <p:nvPr>
            <p:ph type="title"/>
          </p:nvPr>
        </p:nvSpPr>
        <p:spPr>
          <a:xfrm>
            <a:off x="612494" y="623519"/>
            <a:ext cx="10515600" cy="1325563"/>
          </a:xfrm>
        </p:spPr>
        <p:txBody>
          <a:bodyPr>
            <a:normAutofit fontScale="90000"/>
          </a:bodyPr>
          <a:lstStyle/>
          <a:p>
            <a:r>
              <a:rPr lang="nl-BE" sz="5400" b="1" dirty="0">
                <a:solidFill>
                  <a:srgbClr val="214EA2"/>
                </a:solidFill>
                <a:latin typeface="Trebuchet MS" panose="020B0703020202090204" pitchFamily="34" charset="0"/>
              </a:rPr>
              <a:t>Répartition des rôles </a:t>
            </a:r>
            <a:br>
              <a:rPr lang="nl-BE" sz="5400" b="1" dirty="0">
                <a:solidFill>
                  <a:srgbClr val="214EA2"/>
                </a:solidFill>
                <a:latin typeface="Trebuchet MS" panose="020B0703020202090204" pitchFamily="34" charset="0"/>
              </a:rPr>
            </a:br>
            <a:r>
              <a:rPr lang="nl-BE" sz="5400" b="1" dirty="0">
                <a:solidFill>
                  <a:srgbClr val="214EA2"/>
                </a:solidFill>
                <a:latin typeface="Trebuchet MS" panose="020B0703020202090204" pitchFamily="34" charset="0"/>
              </a:rPr>
              <a:t>dans le travail de groupe</a:t>
            </a:r>
          </a:p>
        </p:txBody>
      </p:sp>
      <p:sp>
        <p:nvSpPr>
          <p:cNvPr id="7" name="Tijdelijke aanduiding voor inhoud 2">
            <a:extLst>
              <a:ext uri="{FF2B5EF4-FFF2-40B4-BE49-F238E27FC236}">
                <a16:creationId xmlns:a16="http://schemas.microsoft.com/office/drawing/2014/main" id="{A11E009B-74F5-0C95-1157-3CE0C35328C6}"/>
              </a:ext>
            </a:extLst>
          </p:cNvPr>
          <p:cNvSpPr txBox="1">
            <a:spLocks/>
          </p:cNvSpPr>
          <p:nvPr/>
        </p:nvSpPr>
        <p:spPr>
          <a:xfrm>
            <a:off x="1063907" y="2529767"/>
            <a:ext cx="6029314" cy="3162011"/>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0" indent="0">
              <a:lnSpc>
                <a:spcPct val="110000"/>
              </a:lnSpc>
              <a:buFont typeface="Arial"/>
              <a:buNone/>
            </a:pPr>
            <a:r>
              <a:rPr lang="nl-BE" b="1" dirty="0">
                <a:solidFill>
                  <a:srgbClr val="F5B6EF"/>
                </a:solidFill>
                <a:latin typeface="Trebuchet MS" panose="020B0703020202090204" pitchFamily="34" charset="0"/>
              </a:rPr>
              <a:t>• </a:t>
            </a:r>
            <a:r>
              <a:rPr lang="nl-BE" dirty="0">
                <a:solidFill>
                  <a:srgbClr val="214EA2"/>
                </a:solidFill>
                <a:latin typeface="Trebuchet MS" panose="020B0703020202090204" pitchFamily="34" charset="0"/>
              </a:rPr>
              <a:t>Présidente ou président</a:t>
            </a:r>
          </a:p>
          <a:p>
            <a:pPr marL="0" indent="0">
              <a:lnSpc>
                <a:spcPct val="110000"/>
              </a:lnSpc>
              <a:buFont typeface="Arial"/>
              <a:buNone/>
            </a:pPr>
            <a:r>
              <a:rPr lang="nl-BE" dirty="0">
                <a:solidFill>
                  <a:srgbClr val="F5B6EF"/>
                </a:solidFill>
                <a:latin typeface="Trebuchet MS" panose="020B0703020202090204" pitchFamily="34" charset="0"/>
              </a:rPr>
              <a:t>• </a:t>
            </a:r>
            <a:r>
              <a:rPr lang="nl-BE" dirty="0">
                <a:solidFill>
                  <a:srgbClr val="214EA2"/>
                </a:solidFill>
                <a:latin typeface="Trebuchet MS" panose="020B0703020202090204" pitchFamily="34" charset="0"/>
              </a:rPr>
              <a:t>Responsable du matériel</a:t>
            </a:r>
          </a:p>
          <a:p>
            <a:pPr marL="0" indent="0">
              <a:lnSpc>
                <a:spcPct val="110000"/>
              </a:lnSpc>
              <a:buFont typeface="Arial"/>
              <a:buNone/>
            </a:pPr>
            <a:r>
              <a:rPr lang="nl-BE" dirty="0">
                <a:solidFill>
                  <a:srgbClr val="F5B6EF"/>
                </a:solidFill>
                <a:latin typeface="Trebuchet MS" panose="020B0703020202090204" pitchFamily="34" charset="0"/>
              </a:rPr>
              <a:t>• </a:t>
            </a:r>
            <a:r>
              <a:rPr lang="nl-BE" dirty="0">
                <a:solidFill>
                  <a:srgbClr val="214EA2"/>
                </a:solidFill>
                <a:latin typeface="Trebuchet MS" panose="020B0703020202090204" pitchFamily="34" charset="0"/>
              </a:rPr>
              <a:t>Rapporteuse ou rapporteur</a:t>
            </a:r>
          </a:p>
          <a:p>
            <a:pPr marL="0" indent="0">
              <a:lnSpc>
                <a:spcPct val="110000"/>
              </a:lnSpc>
              <a:buFont typeface="Arial"/>
              <a:buNone/>
            </a:pPr>
            <a:r>
              <a:rPr lang="nl-BE" dirty="0">
                <a:solidFill>
                  <a:srgbClr val="F5B6EF"/>
                </a:solidFill>
                <a:latin typeface="Trebuchet MS" panose="020B0703020202090204" pitchFamily="34" charset="0"/>
              </a:rPr>
              <a:t>• </a:t>
            </a:r>
            <a:r>
              <a:rPr lang="nl-BE" dirty="0">
                <a:solidFill>
                  <a:srgbClr val="214EA2"/>
                </a:solidFill>
                <a:latin typeface="Trebuchet MS" panose="020B0703020202090204" pitchFamily="34" charset="0"/>
              </a:rPr>
              <a:t>Présentatrice ou présentateur</a:t>
            </a:r>
          </a:p>
          <a:p>
            <a:pPr marL="0" indent="0">
              <a:lnSpc>
                <a:spcPct val="110000"/>
              </a:lnSpc>
              <a:buFont typeface="Arial"/>
              <a:buNone/>
            </a:pPr>
            <a:r>
              <a:rPr lang="nl-BE" dirty="0">
                <a:solidFill>
                  <a:srgbClr val="F5B6EF"/>
                </a:solidFill>
                <a:latin typeface="Trebuchet MS" panose="020B0703020202090204" pitchFamily="34" charset="0"/>
              </a:rPr>
              <a:t>• </a:t>
            </a:r>
            <a:r>
              <a:rPr lang="nl-BE" dirty="0">
                <a:solidFill>
                  <a:srgbClr val="214EA2"/>
                </a:solidFill>
                <a:latin typeface="Trebuchet MS" panose="020B0703020202090204" pitchFamily="34" charset="0"/>
              </a:rPr>
              <a:t>Médiatrice ou médiateur</a:t>
            </a:r>
          </a:p>
          <a:p>
            <a:pPr marL="0" indent="0">
              <a:lnSpc>
                <a:spcPct val="110000"/>
              </a:lnSpc>
              <a:buFont typeface="Arial"/>
              <a:buNone/>
            </a:pPr>
            <a:endParaRPr lang="nl-BE" b="1" dirty="0">
              <a:latin typeface="Trebuchet MS" panose="020B070302020209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5" name="Google Shape;255;p21"/>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58" name="Google Shape;258;p21"/>
          <p:cNvPicPr preferRelativeResize="0"/>
          <p:nvPr/>
        </p:nvPicPr>
        <p:blipFill rotWithShape="1">
          <a:blip r:embed="rId3">
            <a:alphaModFix/>
          </a:blip>
          <a:srcRect/>
          <a:stretch/>
        </p:blipFill>
        <p:spPr>
          <a:xfrm>
            <a:off x="7047319" y="2002321"/>
            <a:ext cx="4186390" cy="4287633"/>
          </a:xfrm>
          <a:prstGeom prst="rect">
            <a:avLst/>
          </a:prstGeom>
          <a:noFill/>
          <a:ln>
            <a:noFill/>
          </a:ln>
        </p:spPr>
      </p:pic>
      <p:sp>
        <p:nvSpPr>
          <p:cNvPr id="4" name="Titel 1">
            <a:extLst>
              <a:ext uri="{FF2B5EF4-FFF2-40B4-BE49-F238E27FC236}">
                <a16:creationId xmlns:a16="http://schemas.microsoft.com/office/drawing/2014/main" id="{5DD9C1CE-84B7-05DC-290E-1185FC82A498}"/>
              </a:ext>
            </a:extLst>
          </p:cNvPr>
          <p:cNvSpPr>
            <a:spLocks noGrp="1"/>
          </p:cNvSpPr>
          <p:nvPr>
            <p:ph type="title"/>
          </p:nvPr>
        </p:nvSpPr>
        <p:spPr>
          <a:xfrm>
            <a:off x="588817" y="596710"/>
            <a:ext cx="5714011" cy="907894"/>
          </a:xfrm>
        </p:spPr>
        <p:txBody>
          <a:bodyPr>
            <a:noAutofit/>
          </a:bodyPr>
          <a:lstStyle/>
          <a:p>
            <a:r>
              <a:rPr lang="nl-BE" sz="4800" b="1" dirty="0">
                <a:solidFill>
                  <a:srgbClr val="F5B6EF"/>
                </a:solidFill>
                <a:latin typeface="Trebuchet MS"/>
              </a:rPr>
              <a:t>Phase 1 : </a:t>
            </a:r>
            <a:r>
              <a:rPr lang="nl-BE" sz="4800" b="1" dirty="0">
                <a:solidFill>
                  <a:srgbClr val="214EA2"/>
                </a:solidFill>
                <a:latin typeface="Trebuchet MS"/>
              </a:rPr>
              <a:t>Empathie</a:t>
            </a:r>
            <a:endParaRPr lang="nl-BE" sz="4800" dirty="0">
              <a:solidFill>
                <a:srgbClr val="FF0000"/>
              </a:solidFill>
            </a:endParaRPr>
          </a:p>
        </p:txBody>
      </p:sp>
      <p:pic>
        <p:nvPicPr>
          <p:cNvPr id="5" name="Picture 4" descr="A blue and white symbol of a person and person&#10;&#10;Description automatically generated">
            <a:extLst>
              <a:ext uri="{FF2B5EF4-FFF2-40B4-BE49-F238E27FC236}">
                <a16:creationId xmlns:a16="http://schemas.microsoft.com/office/drawing/2014/main" id="{74F45B5B-E131-F979-8BAD-DA8644B9B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80285" y="2446204"/>
            <a:ext cx="2733279" cy="2797591"/>
          </a:xfrm>
          <a:prstGeom prst="rect">
            <a:avLst/>
          </a:prstGeom>
        </p:spPr>
      </p:pic>
      <p:sp>
        <p:nvSpPr>
          <p:cNvPr id="6" name="Oval 5">
            <a:extLst>
              <a:ext uri="{FF2B5EF4-FFF2-40B4-BE49-F238E27FC236}">
                <a16:creationId xmlns:a16="http://schemas.microsoft.com/office/drawing/2014/main" id="{488904B2-5929-8AB2-7E02-953AAA724A38}"/>
              </a:ext>
            </a:extLst>
          </p:cNvPr>
          <p:cNvSpPr/>
          <p:nvPr/>
        </p:nvSpPr>
        <p:spPr>
          <a:xfrm>
            <a:off x="1858473" y="2002321"/>
            <a:ext cx="3791375" cy="3791375"/>
          </a:xfrm>
          <a:prstGeom prst="ellipse">
            <a:avLst/>
          </a:prstGeom>
          <a:noFill/>
          <a:ln w="53975">
            <a:solidFill>
              <a:srgbClr val="F5B6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8" name="Picture 7">
            <a:extLst>
              <a:ext uri="{FF2B5EF4-FFF2-40B4-BE49-F238E27FC236}">
                <a16:creationId xmlns:a16="http://schemas.microsoft.com/office/drawing/2014/main" id="{83CBC83F-3DDE-2FFC-F500-2E367BBFD999}"/>
              </a:ext>
            </a:extLst>
          </p:cNvPr>
          <p:cNvPicPr>
            <a:picLocks noChangeAspect="1"/>
          </p:cNvPicPr>
          <p:nvPr/>
        </p:nvPicPr>
        <p:blipFill>
          <a:blip r:embed="rId3"/>
          <a:stretch>
            <a:fillRect/>
          </a:stretch>
        </p:blipFill>
        <p:spPr>
          <a:xfrm>
            <a:off x="959100" y="1394853"/>
            <a:ext cx="10076851" cy="5215451"/>
          </a:xfrm>
          <a:prstGeom prst="rect">
            <a:avLst/>
          </a:prstGeom>
        </p:spPr>
      </p:pic>
      <p:sp>
        <p:nvSpPr>
          <p:cNvPr id="265" name="Google Shape;265;p22"/>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 name="Titel 1">
            <a:extLst>
              <a:ext uri="{FF2B5EF4-FFF2-40B4-BE49-F238E27FC236}">
                <a16:creationId xmlns:a16="http://schemas.microsoft.com/office/drawing/2014/main" id="{3F73CF54-F920-11DC-6A26-E0CEEA73551D}"/>
              </a:ext>
            </a:extLst>
          </p:cNvPr>
          <p:cNvSpPr txBox="1">
            <a:spLocks/>
          </p:cNvSpPr>
          <p:nvPr/>
        </p:nvSpPr>
        <p:spPr>
          <a:xfrm>
            <a:off x="588817" y="596710"/>
            <a:ext cx="5714011" cy="90789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nl-BE" sz="4800" b="1">
                <a:solidFill>
                  <a:srgbClr val="F5B6EF"/>
                </a:solidFill>
                <a:latin typeface="Trebuchet MS"/>
              </a:rPr>
              <a:t>Phase 1 : </a:t>
            </a:r>
            <a:r>
              <a:rPr lang="nl-BE" sz="4800" b="1">
                <a:solidFill>
                  <a:srgbClr val="214EA2"/>
                </a:solidFill>
                <a:latin typeface="Trebuchet MS"/>
              </a:rPr>
              <a:t>Empathie</a:t>
            </a:r>
            <a:endParaRPr lang="nl-BE" sz="4800" dirty="0">
              <a:solidFill>
                <a:srgbClr val="FF00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3"/>
          <p:cNvSpPr txBox="1">
            <a:spLocks noGrp="1"/>
          </p:cNvSpPr>
          <p:nvPr>
            <p:ph type="body" idx="1"/>
          </p:nvPr>
        </p:nvSpPr>
        <p:spPr>
          <a:xfrm>
            <a:off x="2022500" y="1775264"/>
            <a:ext cx="9688446" cy="3616961"/>
          </a:xfrm>
          <a:prstGeom prst="rect">
            <a:avLst/>
          </a:prstGeom>
          <a:noFill/>
          <a:ln>
            <a:noFill/>
          </a:ln>
        </p:spPr>
        <p:txBody>
          <a:bodyPr spcFirstLastPara="1" wrap="square" lIns="91425" tIns="45700" rIns="91425" bIns="45700" anchor="t" anchorCtr="0">
            <a:noAutofit/>
          </a:bodyPr>
          <a:lstStyle/>
          <a:p>
            <a:pPr marL="114300" indent="0">
              <a:lnSpc>
                <a:spcPts val="5080"/>
              </a:lnSpc>
              <a:spcBef>
                <a:spcPts val="2200"/>
              </a:spcBef>
              <a:buNone/>
            </a:pPr>
            <a:r>
              <a:rPr lang="fr-BE" sz="2400" dirty="0">
                <a:solidFill>
                  <a:srgbClr val="214EA2"/>
                </a:solidFill>
                <a:latin typeface="Trebuchet MS" panose="020B0703020202090204" pitchFamily="34" charset="0"/>
              </a:rPr>
              <a:t>Quelles sont les difficultés rencontrées par notre personnage ?</a:t>
            </a:r>
            <a:endParaRPr lang="en-BE" sz="2400" dirty="0">
              <a:solidFill>
                <a:srgbClr val="214EA2"/>
              </a:solidFill>
              <a:latin typeface="Trebuchet MS" panose="020B0703020202090204" pitchFamily="34" charset="0"/>
            </a:endParaRPr>
          </a:p>
          <a:p>
            <a:pPr marL="114300" indent="0">
              <a:lnSpc>
                <a:spcPts val="5080"/>
              </a:lnSpc>
              <a:spcBef>
                <a:spcPts val="2200"/>
              </a:spcBef>
              <a:buNone/>
            </a:pPr>
            <a:r>
              <a:rPr lang="fr-BE" sz="2400" dirty="0">
                <a:solidFill>
                  <a:srgbClr val="214EA2"/>
                </a:solidFill>
                <a:latin typeface="Trebuchet MS" panose="020B0703020202090204" pitchFamily="34" charset="0"/>
              </a:rPr>
              <a:t>De quelles options de mobilité notre personnage dispose-t-il ?</a:t>
            </a:r>
            <a:endParaRPr lang="en-BE" sz="2400" dirty="0">
              <a:solidFill>
                <a:srgbClr val="214EA2"/>
              </a:solidFill>
              <a:latin typeface="Trebuchet MS" panose="020B0703020202090204" pitchFamily="34" charset="0"/>
            </a:endParaRPr>
          </a:p>
          <a:p>
            <a:pPr marL="114300" indent="0">
              <a:lnSpc>
                <a:spcPct val="100000"/>
              </a:lnSpc>
              <a:spcBef>
                <a:spcPts val="2200"/>
              </a:spcBef>
              <a:buNone/>
            </a:pPr>
            <a:r>
              <a:rPr lang="fr-BE" sz="2400" dirty="0">
                <a:solidFill>
                  <a:srgbClr val="214EA2"/>
                </a:solidFill>
                <a:latin typeface="Trebuchet MS" panose="020B0703020202090204" pitchFamily="34" charset="0"/>
              </a:rPr>
              <a:t>Pour quelles raisons notre personnage utilise-t-il principalement </a:t>
            </a:r>
            <a:br>
              <a:rPr lang="fr-BE" sz="2400" dirty="0">
                <a:solidFill>
                  <a:srgbClr val="214EA2"/>
                </a:solidFill>
                <a:latin typeface="Trebuchet MS" panose="020B0703020202090204" pitchFamily="34" charset="0"/>
              </a:rPr>
            </a:br>
            <a:r>
              <a:rPr lang="fr-BE" sz="2400" dirty="0">
                <a:solidFill>
                  <a:srgbClr val="214EA2"/>
                </a:solidFill>
                <a:latin typeface="Trebuchet MS" panose="020B0703020202090204" pitchFamily="34" charset="0"/>
              </a:rPr>
              <a:t>les transports ?</a:t>
            </a:r>
            <a:endParaRPr lang="en-BE" sz="2400" dirty="0">
              <a:solidFill>
                <a:srgbClr val="214EA2"/>
              </a:solidFill>
              <a:latin typeface="Trebuchet MS" panose="020B0703020202090204" pitchFamily="34" charset="0"/>
            </a:endParaRPr>
          </a:p>
          <a:p>
            <a:pPr marL="114300" indent="0">
              <a:lnSpc>
                <a:spcPts val="5080"/>
              </a:lnSpc>
              <a:spcBef>
                <a:spcPts val="2200"/>
              </a:spcBef>
              <a:buNone/>
            </a:pPr>
            <a:r>
              <a:rPr lang="fr-BE" sz="2400" dirty="0">
                <a:solidFill>
                  <a:srgbClr val="214EA2"/>
                </a:solidFill>
                <a:latin typeface="Trebuchet MS" panose="020B0703020202090204" pitchFamily="34" charset="0"/>
              </a:rPr>
              <a:t>Notre personnage dépend-il de quelque chose ou de quelqu'un ?</a:t>
            </a:r>
            <a:endParaRPr lang="en-BE" sz="2400" dirty="0">
              <a:solidFill>
                <a:srgbClr val="214EA2"/>
              </a:solidFill>
              <a:latin typeface="Trebuchet MS" panose="020B0703020202090204" pitchFamily="34" charset="0"/>
            </a:endParaRPr>
          </a:p>
        </p:txBody>
      </p:sp>
      <p:sp>
        <p:nvSpPr>
          <p:cNvPr id="271" name="Google Shape;271;p23"/>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72" name="Google Shape;272;p23"/>
          <p:cNvPicPr preferRelativeResize="0"/>
          <p:nvPr/>
        </p:nvPicPr>
        <p:blipFill rotWithShape="1">
          <a:blip r:embed="rId3">
            <a:alphaModFix/>
          </a:blip>
          <a:srcRect/>
          <a:stretch/>
        </p:blipFill>
        <p:spPr>
          <a:xfrm>
            <a:off x="1271749" y="2182215"/>
            <a:ext cx="598025" cy="598025"/>
          </a:xfrm>
          <a:prstGeom prst="rect">
            <a:avLst/>
          </a:prstGeom>
          <a:noFill/>
          <a:ln>
            <a:noFill/>
          </a:ln>
        </p:spPr>
      </p:pic>
      <p:pic>
        <p:nvPicPr>
          <p:cNvPr id="273" name="Google Shape;273;p23"/>
          <p:cNvPicPr preferRelativeResize="0"/>
          <p:nvPr/>
        </p:nvPicPr>
        <p:blipFill rotWithShape="1">
          <a:blip r:embed="rId3">
            <a:alphaModFix/>
          </a:blip>
          <a:srcRect/>
          <a:stretch/>
        </p:blipFill>
        <p:spPr>
          <a:xfrm>
            <a:off x="1271748" y="3071170"/>
            <a:ext cx="598025" cy="598025"/>
          </a:xfrm>
          <a:prstGeom prst="rect">
            <a:avLst/>
          </a:prstGeom>
          <a:noFill/>
          <a:ln>
            <a:noFill/>
          </a:ln>
        </p:spPr>
      </p:pic>
      <p:pic>
        <p:nvPicPr>
          <p:cNvPr id="274" name="Google Shape;274;p23"/>
          <p:cNvPicPr preferRelativeResize="0"/>
          <p:nvPr/>
        </p:nvPicPr>
        <p:blipFill rotWithShape="1">
          <a:blip r:embed="rId3">
            <a:alphaModFix/>
          </a:blip>
          <a:srcRect/>
          <a:stretch/>
        </p:blipFill>
        <p:spPr>
          <a:xfrm>
            <a:off x="1271748" y="3941252"/>
            <a:ext cx="598025" cy="598025"/>
          </a:xfrm>
          <a:prstGeom prst="rect">
            <a:avLst/>
          </a:prstGeom>
          <a:noFill/>
          <a:ln>
            <a:noFill/>
          </a:ln>
        </p:spPr>
      </p:pic>
      <p:pic>
        <p:nvPicPr>
          <p:cNvPr id="276" name="Google Shape;276;p23"/>
          <p:cNvPicPr preferRelativeResize="0"/>
          <p:nvPr/>
        </p:nvPicPr>
        <p:blipFill rotWithShape="1">
          <a:blip r:embed="rId3">
            <a:alphaModFix/>
          </a:blip>
          <a:srcRect/>
          <a:stretch/>
        </p:blipFill>
        <p:spPr>
          <a:xfrm>
            <a:off x="1271748" y="5034782"/>
            <a:ext cx="598025" cy="598025"/>
          </a:xfrm>
          <a:prstGeom prst="rect">
            <a:avLst/>
          </a:prstGeom>
          <a:noFill/>
          <a:ln>
            <a:noFill/>
          </a:ln>
        </p:spPr>
      </p:pic>
      <p:sp>
        <p:nvSpPr>
          <p:cNvPr id="2" name="Titel 1">
            <a:extLst>
              <a:ext uri="{FF2B5EF4-FFF2-40B4-BE49-F238E27FC236}">
                <a16:creationId xmlns:a16="http://schemas.microsoft.com/office/drawing/2014/main" id="{C6A86DFC-A154-78B8-8B4B-A40290BE7B52}"/>
              </a:ext>
            </a:extLst>
          </p:cNvPr>
          <p:cNvSpPr>
            <a:spLocks noGrp="1"/>
          </p:cNvSpPr>
          <p:nvPr>
            <p:ph type="title"/>
          </p:nvPr>
        </p:nvSpPr>
        <p:spPr>
          <a:xfrm>
            <a:off x="588817" y="596710"/>
            <a:ext cx="5714011" cy="907894"/>
          </a:xfrm>
        </p:spPr>
        <p:txBody>
          <a:bodyPr>
            <a:noAutofit/>
          </a:bodyPr>
          <a:lstStyle/>
          <a:p>
            <a:r>
              <a:rPr lang="nl-BE" sz="4800" b="1" dirty="0">
                <a:solidFill>
                  <a:srgbClr val="F5B6EF"/>
                </a:solidFill>
                <a:latin typeface="Trebuchet MS"/>
              </a:rPr>
              <a:t>Phase 1 : </a:t>
            </a:r>
            <a:r>
              <a:rPr lang="nl-BE" sz="4800" b="1" dirty="0">
                <a:solidFill>
                  <a:srgbClr val="214EA2"/>
                </a:solidFill>
                <a:latin typeface="Trebuchet MS"/>
              </a:rPr>
              <a:t>Empathie</a:t>
            </a:r>
            <a:endParaRPr lang="nl-BE" sz="4800"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2" name="Google Shape;282;p24"/>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285" name="Google Shape;285;p24"/>
          <p:cNvPicPr preferRelativeResize="0"/>
          <p:nvPr/>
        </p:nvPicPr>
        <p:blipFill rotWithShape="1">
          <a:blip r:embed="rId3">
            <a:alphaModFix/>
          </a:blip>
          <a:srcRect/>
          <a:stretch/>
        </p:blipFill>
        <p:spPr>
          <a:xfrm>
            <a:off x="7201950" y="1980487"/>
            <a:ext cx="3879282" cy="4166637"/>
          </a:xfrm>
          <a:prstGeom prst="rect">
            <a:avLst/>
          </a:prstGeom>
          <a:noFill/>
          <a:ln>
            <a:noFill/>
          </a:ln>
        </p:spPr>
      </p:pic>
      <p:sp>
        <p:nvSpPr>
          <p:cNvPr id="4" name="Titel 1">
            <a:extLst>
              <a:ext uri="{FF2B5EF4-FFF2-40B4-BE49-F238E27FC236}">
                <a16:creationId xmlns:a16="http://schemas.microsoft.com/office/drawing/2014/main" id="{37DFBF65-E37A-5704-C37C-E51077BE1447}"/>
              </a:ext>
            </a:extLst>
          </p:cNvPr>
          <p:cNvSpPr>
            <a:spLocks noGrp="1"/>
          </p:cNvSpPr>
          <p:nvPr>
            <p:ph type="title"/>
          </p:nvPr>
        </p:nvSpPr>
        <p:spPr>
          <a:xfrm>
            <a:off x="565632" y="432785"/>
            <a:ext cx="10515600" cy="869485"/>
          </a:xfrm>
        </p:spPr>
        <p:txBody>
          <a:bodyPr>
            <a:normAutofit/>
          </a:bodyPr>
          <a:lstStyle/>
          <a:p>
            <a:r>
              <a:rPr lang="nl-BE" sz="4800" b="1" dirty="0">
                <a:solidFill>
                  <a:srgbClr val="F5B6EF"/>
                </a:solidFill>
                <a:latin typeface="Trebuchet MS"/>
              </a:rPr>
              <a:t>Phase 2 : </a:t>
            </a:r>
            <a:r>
              <a:rPr lang="nl-BE" sz="4800" b="1" dirty="0">
                <a:solidFill>
                  <a:srgbClr val="214EA2"/>
                </a:solidFill>
                <a:latin typeface="Trebuchet MS"/>
              </a:rPr>
              <a:t>Définir le problème</a:t>
            </a:r>
            <a:endParaRPr lang="nl-BE" sz="4800" dirty="0">
              <a:solidFill>
                <a:srgbClr val="214EA2"/>
              </a:solidFill>
            </a:endParaRPr>
          </a:p>
        </p:txBody>
      </p:sp>
      <p:sp>
        <p:nvSpPr>
          <p:cNvPr id="5" name="Oval 4">
            <a:extLst>
              <a:ext uri="{FF2B5EF4-FFF2-40B4-BE49-F238E27FC236}">
                <a16:creationId xmlns:a16="http://schemas.microsoft.com/office/drawing/2014/main" id="{6272CBAF-6D30-F953-15E5-16B459D7937E}"/>
              </a:ext>
            </a:extLst>
          </p:cNvPr>
          <p:cNvSpPr/>
          <p:nvPr/>
        </p:nvSpPr>
        <p:spPr>
          <a:xfrm>
            <a:off x="1804352" y="2002321"/>
            <a:ext cx="3791375" cy="3791375"/>
          </a:xfrm>
          <a:prstGeom prst="ellipse">
            <a:avLst/>
          </a:prstGeom>
          <a:noFill/>
          <a:ln w="53975">
            <a:solidFill>
              <a:srgbClr val="F5B6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6" name="Picture 5" descr="A blue magnifying glass with a question mark&#10;&#10;Description automatically generated">
            <a:extLst>
              <a:ext uri="{FF2B5EF4-FFF2-40B4-BE49-F238E27FC236}">
                <a16:creationId xmlns:a16="http://schemas.microsoft.com/office/drawing/2014/main" id="{18D5FEA0-DFFC-C5D4-C341-981F09855E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7915" y="2663822"/>
            <a:ext cx="1684248" cy="241514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pic>
        <p:nvPicPr>
          <p:cNvPr id="4" name="Picture 3">
            <a:extLst>
              <a:ext uri="{FF2B5EF4-FFF2-40B4-BE49-F238E27FC236}">
                <a16:creationId xmlns:a16="http://schemas.microsoft.com/office/drawing/2014/main" id="{5ED77D6E-A971-8985-6991-744F411B6C0F}"/>
              </a:ext>
            </a:extLst>
          </p:cNvPr>
          <p:cNvPicPr>
            <a:picLocks noChangeAspect="1"/>
          </p:cNvPicPr>
          <p:nvPr/>
        </p:nvPicPr>
        <p:blipFill>
          <a:blip r:embed="rId3"/>
          <a:stretch>
            <a:fillRect/>
          </a:stretch>
        </p:blipFill>
        <p:spPr>
          <a:xfrm>
            <a:off x="1110768" y="786599"/>
            <a:ext cx="10179050" cy="5713954"/>
          </a:xfrm>
          <a:prstGeom prst="rect">
            <a:avLst/>
          </a:prstGeom>
        </p:spPr>
      </p:pic>
      <p:sp>
        <p:nvSpPr>
          <p:cNvPr id="290" name="Google Shape;290;p25"/>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6" name="Titel 1">
            <a:extLst>
              <a:ext uri="{FF2B5EF4-FFF2-40B4-BE49-F238E27FC236}">
                <a16:creationId xmlns:a16="http://schemas.microsoft.com/office/drawing/2014/main" id="{7A2EEA8D-A0DC-F226-59B3-B7CB80695F98}"/>
              </a:ext>
            </a:extLst>
          </p:cNvPr>
          <p:cNvSpPr>
            <a:spLocks noGrp="1"/>
          </p:cNvSpPr>
          <p:nvPr>
            <p:ph type="title"/>
          </p:nvPr>
        </p:nvSpPr>
        <p:spPr>
          <a:xfrm>
            <a:off x="565632" y="432785"/>
            <a:ext cx="10515600" cy="869485"/>
          </a:xfrm>
        </p:spPr>
        <p:txBody>
          <a:bodyPr>
            <a:normAutofit/>
          </a:bodyPr>
          <a:lstStyle/>
          <a:p>
            <a:r>
              <a:rPr lang="nl-BE" sz="4800" b="1" dirty="0">
                <a:solidFill>
                  <a:srgbClr val="F5B6EF"/>
                </a:solidFill>
                <a:latin typeface="Trebuchet MS"/>
              </a:rPr>
              <a:t>Phase 2 : </a:t>
            </a:r>
            <a:r>
              <a:rPr lang="nl-BE" sz="4800" b="1" dirty="0">
                <a:solidFill>
                  <a:srgbClr val="214EA2"/>
                </a:solidFill>
                <a:latin typeface="Trebuchet MS"/>
              </a:rPr>
              <a:t>Définir le problème</a:t>
            </a:r>
            <a:endParaRPr lang="nl-BE" sz="4800" dirty="0">
              <a:solidFill>
                <a:srgbClr val="214EA2"/>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8" name="Google Shape;298;p26"/>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 name="Titel 1">
            <a:extLst>
              <a:ext uri="{FF2B5EF4-FFF2-40B4-BE49-F238E27FC236}">
                <a16:creationId xmlns:a16="http://schemas.microsoft.com/office/drawing/2014/main" id="{B3DDCA89-53C9-BBF3-7028-1F61AFA842AF}"/>
              </a:ext>
            </a:extLst>
          </p:cNvPr>
          <p:cNvSpPr>
            <a:spLocks noGrp="1"/>
          </p:cNvSpPr>
          <p:nvPr>
            <p:ph type="title"/>
          </p:nvPr>
        </p:nvSpPr>
        <p:spPr>
          <a:xfrm>
            <a:off x="565712" y="456354"/>
            <a:ext cx="11060575" cy="607149"/>
          </a:xfrm>
        </p:spPr>
        <p:txBody>
          <a:bodyPr>
            <a:normAutofit/>
          </a:bodyPr>
          <a:lstStyle/>
          <a:p>
            <a:pPr algn="ctr"/>
            <a:r>
              <a:rPr lang="nl-BE" sz="2800" b="1" dirty="0">
                <a:solidFill>
                  <a:srgbClr val="214EA2"/>
                </a:solidFill>
                <a:latin typeface="Trebuchet MS" panose="020B0703020202090204" pitchFamily="34" charset="0"/>
              </a:rPr>
              <a:t>Quel est le principal problème de mobilité de ton personnage ?</a:t>
            </a:r>
          </a:p>
        </p:txBody>
      </p:sp>
      <p:pic>
        <p:nvPicPr>
          <p:cNvPr id="5" name="Picture 4" descr="A blue dotted line with dots&#10;&#10;Description automatically generated">
            <a:extLst>
              <a:ext uri="{FF2B5EF4-FFF2-40B4-BE49-F238E27FC236}">
                <a16:creationId xmlns:a16="http://schemas.microsoft.com/office/drawing/2014/main" id="{370D4515-C85D-DB07-DFD9-6A0AF4D833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2004" y="1572890"/>
            <a:ext cx="8134021" cy="4927663"/>
          </a:xfrm>
          <a:prstGeom prst="rect">
            <a:avLst/>
          </a:prstGeom>
        </p:spPr>
      </p:pic>
      <p:sp>
        <p:nvSpPr>
          <p:cNvPr id="6" name="Titel 1">
            <a:extLst>
              <a:ext uri="{FF2B5EF4-FFF2-40B4-BE49-F238E27FC236}">
                <a16:creationId xmlns:a16="http://schemas.microsoft.com/office/drawing/2014/main" id="{6503DD0D-2E17-6E46-FE35-6A830E16835E}"/>
              </a:ext>
            </a:extLst>
          </p:cNvPr>
          <p:cNvSpPr txBox="1">
            <a:spLocks/>
          </p:cNvSpPr>
          <p:nvPr/>
        </p:nvSpPr>
        <p:spPr>
          <a:xfrm>
            <a:off x="4134331" y="1418983"/>
            <a:ext cx="3923336" cy="6071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nl-BE" sz="2800" b="1" dirty="0">
                <a:solidFill>
                  <a:srgbClr val="F5B6EF"/>
                </a:solidFill>
                <a:latin typeface="Trebuchet MS" panose="020B0703020202090204" pitchFamily="34" charset="0"/>
              </a:rPr>
              <a:t>FEUILLE DE ROUTE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27"/>
          <p:cNvSpPr txBox="1">
            <a:spLocks noGrp="1"/>
          </p:cNvSpPr>
          <p:nvPr>
            <p:ph type="body" idx="1"/>
          </p:nvPr>
        </p:nvSpPr>
        <p:spPr>
          <a:xfrm>
            <a:off x="1838134" y="1759702"/>
            <a:ext cx="10353866" cy="3716568"/>
          </a:xfrm>
          <a:prstGeom prst="rect">
            <a:avLst/>
          </a:prstGeom>
          <a:noFill/>
          <a:ln>
            <a:noFill/>
          </a:ln>
        </p:spPr>
        <p:txBody>
          <a:bodyPr spcFirstLastPara="1" wrap="square" lIns="91425" tIns="45700" rIns="91425" bIns="45700" anchor="t" anchorCtr="0">
            <a:noAutofit/>
          </a:bodyPr>
          <a:lstStyle/>
          <a:p>
            <a:pPr marL="0" lvl="0" indent="0" algn="l" rtl="0">
              <a:lnSpc>
                <a:spcPct val="208333"/>
              </a:lnSpc>
              <a:spcBef>
                <a:spcPts val="0"/>
              </a:spcBef>
              <a:spcAft>
                <a:spcPts val="0"/>
              </a:spcAft>
              <a:buClr>
                <a:srgbClr val="214EA2"/>
              </a:buClr>
              <a:buSzPts val="2400"/>
              <a:buNone/>
            </a:pPr>
            <a:r>
              <a:rPr lang="nl-BE" sz="2400" dirty="0">
                <a:solidFill>
                  <a:srgbClr val="214EA2"/>
                </a:solidFill>
                <a:latin typeface="Trebuchet MS"/>
                <a:ea typeface="Trebuchet MS"/>
                <a:cs typeface="Trebuchet MS"/>
                <a:sym typeface="Trebuchet MS"/>
              </a:rPr>
              <a:t>Qu’est-ce qui fonctionne bien ?</a:t>
            </a:r>
            <a:endParaRPr sz="2400" dirty="0">
              <a:latin typeface="Trebuchet MS"/>
              <a:ea typeface="Trebuchet MS"/>
              <a:cs typeface="Trebuchet MS"/>
              <a:sym typeface="Trebuchet MS"/>
            </a:endParaRPr>
          </a:p>
          <a:p>
            <a:pPr marL="0" lvl="0" indent="0">
              <a:lnSpc>
                <a:spcPct val="208333"/>
              </a:lnSpc>
              <a:buClr>
                <a:srgbClr val="214EA2"/>
              </a:buClr>
              <a:buSzPts val="2400"/>
              <a:buNone/>
            </a:pPr>
            <a:r>
              <a:rPr lang="nl-BE" sz="2400" dirty="0">
                <a:solidFill>
                  <a:srgbClr val="214EA2"/>
                </a:solidFill>
                <a:latin typeface="Trebuchet MS"/>
                <a:ea typeface="Trebuchet MS"/>
                <a:cs typeface="Trebuchet MS"/>
                <a:sym typeface="Trebuchet MS"/>
              </a:rPr>
              <a:t>Qu’est-ce qui pourrait être amélioré ?</a:t>
            </a:r>
            <a:endParaRPr sz="2400" dirty="0">
              <a:latin typeface="Trebuchet MS"/>
              <a:ea typeface="Trebuchet MS"/>
              <a:cs typeface="Trebuchet MS"/>
              <a:sym typeface="Trebuchet MS"/>
            </a:endParaRPr>
          </a:p>
          <a:p>
            <a:pPr marL="0" lvl="0" indent="0" algn="l" rtl="0">
              <a:lnSpc>
                <a:spcPct val="208333"/>
              </a:lnSpc>
              <a:spcBef>
                <a:spcPts val="1000"/>
              </a:spcBef>
              <a:spcAft>
                <a:spcPts val="0"/>
              </a:spcAft>
              <a:buClr>
                <a:srgbClr val="214EA2"/>
              </a:buClr>
              <a:buSzPts val="2400"/>
              <a:buNone/>
            </a:pPr>
            <a:r>
              <a:rPr lang="nl-BE" sz="2400" dirty="0">
                <a:solidFill>
                  <a:srgbClr val="214EA2"/>
                </a:solidFill>
                <a:latin typeface="Trebuchet MS"/>
                <a:ea typeface="Trebuchet MS"/>
                <a:cs typeface="Trebuchet MS"/>
                <a:sym typeface="Trebuchet MS"/>
              </a:rPr>
              <a:t>Combien y a-t-il d’arrêts différents dans le trajet de notre personnage ?</a:t>
            </a:r>
            <a:endParaRPr sz="2400" dirty="0">
              <a:latin typeface="Trebuchet MS"/>
              <a:ea typeface="Trebuchet MS"/>
              <a:cs typeface="Trebuchet MS"/>
              <a:sym typeface="Trebuchet MS"/>
            </a:endParaRPr>
          </a:p>
          <a:p>
            <a:pPr marL="0" lvl="0" indent="0" algn="l" rtl="0">
              <a:lnSpc>
                <a:spcPct val="150000"/>
              </a:lnSpc>
              <a:spcBef>
                <a:spcPts val="1000"/>
              </a:spcBef>
              <a:spcAft>
                <a:spcPts val="0"/>
              </a:spcAft>
              <a:buClr>
                <a:srgbClr val="214EA2"/>
              </a:buClr>
              <a:buSzPts val="2400"/>
              <a:buNone/>
            </a:pPr>
            <a:r>
              <a:rPr lang="nl-BE" sz="2400" dirty="0">
                <a:solidFill>
                  <a:srgbClr val="214EA2"/>
                </a:solidFill>
                <a:latin typeface="Trebuchet MS"/>
                <a:ea typeface="Trebuchet MS"/>
                <a:cs typeface="Trebuchet MS"/>
                <a:sym typeface="Trebuchet MS"/>
              </a:rPr>
              <a:t>Notre personnage pourrait-il faire les mêmes choix s’il avait des bagages ou s’il voyageait avec d’autres personnes ?</a:t>
            </a:r>
            <a:endParaRPr sz="2400" b="1" dirty="0">
              <a:solidFill>
                <a:srgbClr val="214EA2"/>
              </a:solidFill>
              <a:latin typeface="Trebuchet MS"/>
              <a:ea typeface="Trebuchet MS"/>
              <a:cs typeface="Trebuchet MS"/>
              <a:sym typeface="Trebuchet MS"/>
            </a:endParaRPr>
          </a:p>
        </p:txBody>
      </p:sp>
      <p:sp>
        <p:nvSpPr>
          <p:cNvPr id="306" name="Google Shape;306;p27"/>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07" name="Google Shape;307;p27"/>
          <p:cNvPicPr preferRelativeResize="0"/>
          <p:nvPr/>
        </p:nvPicPr>
        <p:blipFill rotWithShape="1">
          <a:blip r:embed="rId3">
            <a:alphaModFix/>
          </a:blip>
          <a:srcRect/>
          <a:stretch/>
        </p:blipFill>
        <p:spPr>
          <a:xfrm>
            <a:off x="1111624" y="1950465"/>
            <a:ext cx="598025" cy="598025"/>
          </a:xfrm>
          <a:prstGeom prst="rect">
            <a:avLst/>
          </a:prstGeom>
          <a:noFill/>
          <a:ln>
            <a:noFill/>
          </a:ln>
        </p:spPr>
      </p:pic>
      <p:pic>
        <p:nvPicPr>
          <p:cNvPr id="308" name="Google Shape;308;p27"/>
          <p:cNvPicPr preferRelativeResize="0"/>
          <p:nvPr/>
        </p:nvPicPr>
        <p:blipFill rotWithShape="1">
          <a:blip r:embed="rId3">
            <a:alphaModFix/>
          </a:blip>
          <a:srcRect/>
          <a:stretch/>
        </p:blipFill>
        <p:spPr>
          <a:xfrm>
            <a:off x="1111624" y="2849957"/>
            <a:ext cx="598025" cy="598025"/>
          </a:xfrm>
          <a:prstGeom prst="rect">
            <a:avLst/>
          </a:prstGeom>
          <a:noFill/>
          <a:ln>
            <a:noFill/>
          </a:ln>
        </p:spPr>
      </p:pic>
      <p:pic>
        <p:nvPicPr>
          <p:cNvPr id="309" name="Google Shape;309;p27"/>
          <p:cNvPicPr preferRelativeResize="0"/>
          <p:nvPr/>
        </p:nvPicPr>
        <p:blipFill rotWithShape="1">
          <a:blip r:embed="rId3">
            <a:alphaModFix/>
          </a:blip>
          <a:srcRect/>
          <a:stretch/>
        </p:blipFill>
        <p:spPr>
          <a:xfrm>
            <a:off x="1111624" y="3724375"/>
            <a:ext cx="598025" cy="598025"/>
          </a:xfrm>
          <a:prstGeom prst="rect">
            <a:avLst/>
          </a:prstGeom>
          <a:noFill/>
          <a:ln>
            <a:noFill/>
          </a:ln>
        </p:spPr>
      </p:pic>
      <p:pic>
        <p:nvPicPr>
          <p:cNvPr id="310" name="Google Shape;310;p27"/>
          <p:cNvPicPr preferRelativeResize="0"/>
          <p:nvPr/>
        </p:nvPicPr>
        <p:blipFill rotWithShape="1">
          <a:blip r:embed="rId3">
            <a:alphaModFix/>
          </a:blip>
          <a:srcRect/>
          <a:stretch/>
        </p:blipFill>
        <p:spPr>
          <a:xfrm>
            <a:off x="1111624" y="4558537"/>
            <a:ext cx="598025" cy="598025"/>
          </a:xfrm>
          <a:prstGeom prst="rect">
            <a:avLst/>
          </a:prstGeom>
          <a:noFill/>
          <a:ln>
            <a:noFill/>
          </a:ln>
        </p:spPr>
      </p:pic>
      <p:sp>
        <p:nvSpPr>
          <p:cNvPr id="4" name="Titel 1">
            <a:extLst>
              <a:ext uri="{FF2B5EF4-FFF2-40B4-BE49-F238E27FC236}">
                <a16:creationId xmlns:a16="http://schemas.microsoft.com/office/drawing/2014/main" id="{8F321B61-FF80-6397-5B75-9065A2515D67}"/>
              </a:ext>
            </a:extLst>
          </p:cNvPr>
          <p:cNvSpPr txBox="1">
            <a:spLocks/>
          </p:cNvSpPr>
          <p:nvPr/>
        </p:nvSpPr>
        <p:spPr>
          <a:xfrm>
            <a:off x="565632" y="432785"/>
            <a:ext cx="10515600" cy="86948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nl-BE" sz="4800" b="1" dirty="0">
                <a:solidFill>
                  <a:srgbClr val="F5B6EF"/>
                </a:solidFill>
                <a:latin typeface="Trebuchet MS"/>
              </a:rPr>
              <a:t>Phase 2 : </a:t>
            </a:r>
            <a:r>
              <a:rPr lang="nl-BE" sz="4800" b="1" dirty="0">
                <a:solidFill>
                  <a:srgbClr val="214EA2"/>
                </a:solidFill>
                <a:latin typeface="Trebuchet MS"/>
              </a:rPr>
              <a:t>Définir le problème</a:t>
            </a:r>
            <a:endParaRPr lang="nl-BE" sz="4800" dirty="0">
              <a:solidFill>
                <a:srgbClr val="214EA2"/>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28"/>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18" name="Google Shape;318;p28"/>
          <p:cNvSpPr txBox="1">
            <a:spLocks noGrp="1"/>
          </p:cNvSpPr>
          <p:nvPr>
            <p:ph type="body" idx="1"/>
          </p:nvPr>
        </p:nvSpPr>
        <p:spPr>
          <a:xfrm>
            <a:off x="2342368" y="2704927"/>
            <a:ext cx="9332934" cy="1994814"/>
          </a:xfrm>
          <a:prstGeom prst="rect">
            <a:avLst/>
          </a:prstGeom>
          <a:noFill/>
          <a:ln>
            <a:noFill/>
          </a:ln>
        </p:spPr>
        <p:txBody>
          <a:bodyPr spcFirstLastPara="1" wrap="square" lIns="91425" tIns="45700" rIns="91425" bIns="45700" anchor="t" anchorCtr="0">
            <a:normAutofit/>
          </a:bodyPr>
          <a:lstStyle/>
          <a:p>
            <a:pPr marL="0" lvl="0" indent="0" algn="l" rtl="0">
              <a:lnSpc>
                <a:spcPct val="148571"/>
              </a:lnSpc>
              <a:spcBef>
                <a:spcPts val="0"/>
              </a:spcBef>
              <a:spcAft>
                <a:spcPts val="0"/>
              </a:spcAft>
              <a:buClr>
                <a:srgbClr val="FFCDEB"/>
              </a:buClr>
              <a:buSzPts val="2800"/>
              <a:buNone/>
            </a:pPr>
            <a:r>
              <a:rPr lang="nl-BE" b="1" dirty="0">
                <a:solidFill>
                  <a:srgbClr val="214EA2"/>
                </a:solidFill>
                <a:latin typeface="Trebuchet MS"/>
                <a:ea typeface="Trebuchet MS"/>
                <a:cs typeface="Trebuchet MS"/>
                <a:sym typeface="Trebuchet MS"/>
              </a:rPr>
              <a:t>Les questions de recherche</a:t>
            </a:r>
            <a:endParaRPr b="1" dirty="0">
              <a:solidFill>
                <a:srgbClr val="214EA2"/>
              </a:solidFill>
              <a:latin typeface="Trebuchet MS"/>
              <a:ea typeface="Trebuchet MS"/>
              <a:cs typeface="Trebuchet MS"/>
              <a:sym typeface="Trebuchet MS"/>
            </a:endParaRPr>
          </a:p>
          <a:p>
            <a:pPr marL="457200" lvl="0" indent="-457200" algn="l" rtl="0">
              <a:lnSpc>
                <a:spcPct val="173333"/>
              </a:lnSpc>
              <a:spcBef>
                <a:spcPts val="1000"/>
              </a:spcBef>
              <a:spcAft>
                <a:spcPts val="0"/>
              </a:spcAft>
              <a:buClr>
                <a:srgbClr val="FFCDEB"/>
              </a:buClr>
              <a:buSzPts val="2800"/>
              <a:buFont typeface="Arial"/>
              <a:buChar char="•"/>
            </a:pPr>
            <a:r>
              <a:rPr lang="nl-BE" sz="2400" dirty="0">
                <a:solidFill>
                  <a:srgbClr val="214EA2"/>
                </a:solidFill>
                <a:latin typeface="Trebuchet MS"/>
                <a:ea typeface="Trebuchet MS"/>
                <a:cs typeface="Trebuchet MS"/>
                <a:sym typeface="Trebuchet MS"/>
              </a:rPr>
              <a:t>Que veut-on améliorer ?</a:t>
            </a:r>
            <a:endParaRPr sz="2400" dirty="0">
              <a:solidFill>
                <a:srgbClr val="214EA2"/>
              </a:solidFill>
              <a:latin typeface="Trebuchet MS"/>
              <a:ea typeface="Trebuchet MS"/>
              <a:cs typeface="Trebuchet MS"/>
              <a:sym typeface="Trebuchet MS"/>
            </a:endParaRPr>
          </a:p>
          <a:p>
            <a:pPr marL="457200" lvl="0" indent="-457200" algn="l" rtl="0">
              <a:lnSpc>
                <a:spcPct val="100000"/>
              </a:lnSpc>
              <a:spcBef>
                <a:spcPts val="1000"/>
              </a:spcBef>
              <a:spcAft>
                <a:spcPts val="0"/>
              </a:spcAft>
              <a:buClr>
                <a:srgbClr val="FFCDEB"/>
              </a:buClr>
              <a:buSzPts val="2800"/>
              <a:buFont typeface="Arial"/>
              <a:buChar char="•"/>
            </a:pPr>
            <a:r>
              <a:rPr lang="nl-NL" sz="2400" dirty="0">
                <a:solidFill>
                  <a:srgbClr val="214EA2"/>
                </a:solidFill>
                <a:latin typeface="Trebuchet MS"/>
                <a:ea typeface="Trebuchet MS"/>
                <a:cs typeface="Trebuchet MS"/>
                <a:sym typeface="Trebuchet MS"/>
              </a:rPr>
              <a:t>Pour </a:t>
            </a:r>
            <a:r>
              <a:rPr lang="nl-NL" sz="2400" dirty="0" err="1">
                <a:solidFill>
                  <a:srgbClr val="214EA2"/>
                </a:solidFill>
                <a:latin typeface="Trebuchet MS"/>
                <a:ea typeface="Trebuchet MS"/>
                <a:cs typeface="Trebuchet MS"/>
                <a:sym typeface="Trebuchet MS"/>
              </a:rPr>
              <a:t>quel</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groupe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cible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veut</a:t>
            </a:r>
            <a:r>
              <a:rPr lang="nl-NL" sz="2400" dirty="0">
                <a:solidFill>
                  <a:srgbClr val="214EA2"/>
                </a:solidFill>
                <a:latin typeface="Trebuchet MS"/>
                <a:ea typeface="Trebuchet MS"/>
                <a:cs typeface="Trebuchet MS"/>
                <a:sym typeface="Trebuchet MS"/>
              </a:rPr>
              <a:t>-on </a:t>
            </a:r>
            <a:r>
              <a:rPr lang="nl-NL" sz="2400" dirty="0" err="1">
                <a:solidFill>
                  <a:srgbClr val="214EA2"/>
                </a:solidFill>
                <a:latin typeface="Trebuchet MS"/>
                <a:ea typeface="Trebuchet MS"/>
                <a:cs typeface="Trebuchet MS"/>
                <a:sym typeface="Trebuchet MS"/>
              </a:rPr>
              <a:t>améliorer</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cela</a:t>
            </a:r>
            <a:r>
              <a:rPr lang="nl-NL" sz="2400" dirty="0">
                <a:solidFill>
                  <a:srgbClr val="214EA2"/>
                </a:solidFill>
                <a:latin typeface="Trebuchet MS"/>
                <a:ea typeface="Trebuchet MS"/>
                <a:cs typeface="Trebuchet MS"/>
                <a:sym typeface="Trebuchet MS"/>
              </a:rPr>
              <a:t> ?</a:t>
            </a:r>
            <a:endParaRPr sz="2400" dirty="0">
              <a:solidFill>
                <a:srgbClr val="214EA2"/>
              </a:solidFill>
              <a:latin typeface="Trebuchet MS"/>
              <a:ea typeface="Trebuchet MS"/>
              <a:cs typeface="Trebuchet MS"/>
              <a:sym typeface="Trebuchet MS"/>
            </a:endParaRPr>
          </a:p>
        </p:txBody>
      </p:sp>
      <p:sp>
        <p:nvSpPr>
          <p:cNvPr id="4" name="Titel 1">
            <a:extLst>
              <a:ext uri="{FF2B5EF4-FFF2-40B4-BE49-F238E27FC236}">
                <a16:creationId xmlns:a16="http://schemas.microsoft.com/office/drawing/2014/main" id="{E7CC6E4A-0DD6-2426-BBC5-81EADEE588DC}"/>
              </a:ext>
            </a:extLst>
          </p:cNvPr>
          <p:cNvSpPr txBox="1">
            <a:spLocks/>
          </p:cNvSpPr>
          <p:nvPr/>
        </p:nvSpPr>
        <p:spPr>
          <a:xfrm>
            <a:off x="565632" y="432785"/>
            <a:ext cx="10515600" cy="869485"/>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nl-BE" sz="4800" b="1" dirty="0">
                <a:solidFill>
                  <a:srgbClr val="F5B6EF"/>
                </a:solidFill>
                <a:latin typeface="Trebuchet MS"/>
              </a:rPr>
              <a:t>Phase 2 : </a:t>
            </a:r>
            <a:r>
              <a:rPr lang="nl-BE" sz="4800" b="1" dirty="0">
                <a:solidFill>
                  <a:srgbClr val="214EA2"/>
                </a:solidFill>
                <a:latin typeface="Trebuchet MS"/>
              </a:rPr>
              <a:t>Définir le problème</a:t>
            </a:r>
            <a:endParaRPr lang="nl-BE" sz="4800" dirty="0">
              <a:solidFill>
                <a:srgbClr val="214EA2"/>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pic>
        <p:nvPicPr>
          <p:cNvPr id="326" name="Google Shape;326;p29"/>
          <p:cNvPicPr preferRelativeResize="0"/>
          <p:nvPr/>
        </p:nvPicPr>
        <p:blipFill rotWithShape="1">
          <a:blip r:embed="rId3">
            <a:alphaModFix/>
          </a:blip>
          <a:srcRect/>
          <a:stretch/>
        </p:blipFill>
        <p:spPr>
          <a:xfrm>
            <a:off x="6368570" y="1819766"/>
            <a:ext cx="4323137" cy="4247909"/>
          </a:xfrm>
          <a:prstGeom prst="rect">
            <a:avLst/>
          </a:prstGeom>
          <a:noFill/>
          <a:ln>
            <a:noFill/>
          </a:ln>
        </p:spPr>
      </p:pic>
      <p:sp>
        <p:nvSpPr>
          <p:cNvPr id="327" name="Google Shape;327;p29"/>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 name="Titel 1">
            <a:extLst>
              <a:ext uri="{FF2B5EF4-FFF2-40B4-BE49-F238E27FC236}">
                <a16:creationId xmlns:a16="http://schemas.microsoft.com/office/drawing/2014/main" id="{8C080F11-3821-3DE1-4A67-74D9672DA826}"/>
              </a:ext>
            </a:extLst>
          </p:cNvPr>
          <p:cNvSpPr txBox="1">
            <a:spLocks/>
          </p:cNvSpPr>
          <p:nvPr/>
        </p:nvSpPr>
        <p:spPr>
          <a:xfrm>
            <a:off x="565632" y="432785"/>
            <a:ext cx="10515600" cy="86948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nl-BE" sz="4800" b="1" dirty="0">
                <a:solidFill>
                  <a:srgbClr val="F5B6EF"/>
                </a:solidFill>
                <a:latin typeface="Trebuchet MS"/>
              </a:rPr>
              <a:t>Phase 3 : </a:t>
            </a:r>
            <a:r>
              <a:rPr lang="nl-BE" sz="4800" b="1" dirty="0">
                <a:solidFill>
                  <a:srgbClr val="214EA2"/>
                </a:solidFill>
                <a:latin typeface="Trebuchet MS"/>
              </a:rPr>
              <a:t>Collecte d’idées</a:t>
            </a:r>
            <a:endParaRPr lang="nl-BE" sz="4800" dirty="0">
              <a:solidFill>
                <a:srgbClr val="214EA2"/>
              </a:solidFill>
            </a:endParaRPr>
          </a:p>
        </p:txBody>
      </p:sp>
      <p:sp>
        <p:nvSpPr>
          <p:cNvPr id="4" name="Oval 3">
            <a:extLst>
              <a:ext uri="{FF2B5EF4-FFF2-40B4-BE49-F238E27FC236}">
                <a16:creationId xmlns:a16="http://schemas.microsoft.com/office/drawing/2014/main" id="{4C4BBE5F-4929-E543-1DFA-D5E40DF81691}"/>
              </a:ext>
            </a:extLst>
          </p:cNvPr>
          <p:cNvSpPr/>
          <p:nvPr/>
        </p:nvSpPr>
        <p:spPr>
          <a:xfrm>
            <a:off x="2032057" y="2280113"/>
            <a:ext cx="3791375" cy="3791375"/>
          </a:xfrm>
          <a:prstGeom prst="ellipse">
            <a:avLst/>
          </a:prstGeom>
          <a:noFill/>
          <a:ln w="53975">
            <a:solidFill>
              <a:srgbClr val="F5B6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pic>
        <p:nvPicPr>
          <p:cNvPr id="5" name="Picture 4" descr="A light bulb with lines and rays&#10;&#10;Description automatically generated">
            <a:extLst>
              <a:ext uri="{FF2B5EF4-FFF2-40B4-BE49-F238E27FC236}">
                <a16:creationId xmlns:a16="http://schemas.microsoft.com/office/drawing/2014/main" id="{931B7418-3547-A3D8-DF1B-1346891DF3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4672" y="2892688"/>
            <a:ext cx="2184405" cy="2669828"/>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30"/>
          <p:cNvSpPr txBox="1">
            <a:spLocks noGrp="1"/>
          </p:cNvSpPr>
          <p:nvPr>
            <p:ph type="title"/>
          </p:nvPr>
        </p:nvSpPr>
        <p:spPr>
          <a:xfrm>
            <a:off x="697412" y="1051519"/>
            <a:ext cx="11494587" cy="65344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14EA2"/>
              </a:buClr>
              <a:buSzPts val="4400"/>
              <a:buFont typeface="Trebuchet MS"/>
              <a:buNone/>
            </a:pPr>
            <a:r>
              <a:rPr lang="nl-NL" b="1" dirty="0" err="1">
                <a:solidFill>
                  <a:srgbClr val="214EA2"/>
                </a:solidFill>
                <a:latin typeface="Trebuchet MS"/>
                <a:ea typeface="Trebuchet MS"/>
                <a:cs typeface="Trebuchet MS"/>
                <a:sym typeface="Trebuchet MS"/>
              </a:rPr>
              <a:t>Caractéristiques</a:t>
            </a:r>
            <a:r>
              <a:rPr lang="nl-NL" b="1" dirty="0">
                <a:solidFill>
                  <a:srgbClr val="214EA2"/>
                </a:solidFill>
                <a:latin typeface="Trebuchet MS"/>
                <a:ea typeface="Trebuchet MS"/>
                <a:cs typeface="Trebuchet MS"/>
                <a:sym typeface="Trebuchet MS"/>
              </a:rPr>
              <a:t> </a:t>
            </a:r>
            <a:r>
              <a:rPr lang="nl-NL" b="1" dirty="0" err="1">
                <a:solidFill>
                  <a:srgbClr val="214EA2"/>
                </a:solidFill>
                <a:latin typeface="Trebuchet MS"/>
                <a:ea typeface="Trebuchet MS"/>
                <a:cs typeface="Trebuchet MS"/>
                <a:sym typeface="Trebuchet MS"/>
              </a:rPr>
              <a:t>d’un</a:t>
            </a:r>
            <a:r>
              <a:rPr lang="nl-NL" b="1" dirty="0">
                <a:solidFill>
                  <a:srgbClr val="214EA2"/>
                </a:solidFill>
                <a:latin typeface="Trebuchet MS"/>
                <a:ea typeface="Trebuchet MS"/>
                <a:cs typeface="Trebuchet MS"/>
                <a:sym typeface="Trebuchet MS"/>
              </a:rPr>
              <a:t> bon </a:t>
            </a:r>
            <a:r>
              <a:rPr lang="nl-NL" b="1" i="1" dirty="0">
                <a:solidFill>
                  <a:srgbClr val="214EA2"/>
                </a:solidFill>
                <a:latin typeface="Trebuchet MS"/>
                <a:ea typeface="Trebuchet MS"/>
                <a:cs typeface="Trebuchet MS"/>
                <a:sym typeface="Trebuchet MS"/>
              </a:rPr>
              <a:t>brainstorming</a:t>
            </a:r>
            <a:endParaRPr i="1" dirty="0">
              <a:solidFill>
                <a:srgbClr val="214EA2"/>
              </a:solidFill>
            </a:endParaRPr>
          </a:p>
        </p:txBody>
      </p:sp>
      <p:sp>
        <p:nvSpPr>
          <p:cNvPr id="333" name="Google Shape;333;p30"/>
          <p:cNvSpPr txBox="1">
            <a:spLocks noGrp="1"/>
          </p:cNvSpPr>
          <p:nvPr>
            <p:ph type="body" idx="1"/>
          </p:nvPr>
        </p:nvSpPr>
        <p:spPr>
          <a:xfrm>
            <a:off x="2058853" y="2722163"/>
            <a:ext cx="10133147" cy="3290385"/>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Partir</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d’une</a:t>
            </a:r>
            <a:r>
              <a:rPr lang="nl-NL" sz="2400" dirty="0">
                <a:solidFill>
                  <a:srgbClr val="214EA2"/>
                </a:solidFill>
                <a:latin typeface="Trebuchet MS"/>
                <a:ea typeface="Trebuchet MS"/>
                <a:cs typeface="Trebuchet MS"/>
                <a:sym typeface="Trebuchet MS"/>
              </a:rPr>
              <a:t> question de recherche </a:t>
            </a:r>
            <a:r>
              <a:rPr lang="nl-NL" sz="2400" dirty="0" err="1">
                <a:solidFill>
                  <a:srgbClr val="214EA2"/>
                </a:solidFill>
                <a:latin typeface="Trebuchet MS"/>
                <a:ea typeface="Trebuchet MS"/>
                <a:cs typeface="Trebuchet MS"/>
                <a:sym typeface="Trebuchet MS"/>
              </a:rPr>
              <a:t>claire</a:t>
            </a:r>
            <a:r>
              <a:rPr lang="nl-NL" sz="2400" dirty="0">
                <a:solidFill>
                  <a:srgbClr val="214EA2"/>
                </a:solidFill>
                <a:latin typeface="Trebuchet MS"/>
                <a:ea typeface="Trebuchet MS"/>
                <a:cs typeface="Trebuchet MS"/>
                <a:sym typeface="Trebuchet MS"/>
              </a:rPr>
              <a:t>. </a:t>
            </a:r>
            <a:endParaRPr sz="2400" dirty="0">
              <a:solidFill>
                <a:srgbClr val="214EA2"/>
              </a:solidFill>
              <a:latin typeface="Trebuchet MS"/>
              <a:ea typeface="Trebuchet MS"/>
              <a:cs typeface="Trebuchet MS"/>
              <a:sym typeface="Trebuchet MS"/>
            </a:endParaRPr>
          </a:p>
          <a:p>
            <a:pPr marL="228600" lvl="0" indent="-50800" algn="just" rtl="0">
              <a:lnSpc>
                <a:spcPct val="90000"/>
              </a:lnSpc>
              <a:spcBef>
                <a:spcPts val="1000"/>
              </a:spcBef>
              <a:spcAft>
                <a:spcPts val="0"/>
              </a:spcAft>
              <a:buClr>
                <a:schemeClr val="dk1"/>
              </a:buClr>
              <a:buSzPts val="2800"/>
              <a:buNone/>
            </a:pPr>
            <a:endParaRPr sz="2400" dirty="0">
              <a:solidFill>
                <a:srgbClr val="214EA2"/>
              </a:solidFill>
              <a:latin typeface="Trebuchet MS"/>
              <a:ea typeface="Trebuchet MS"/>
              <a:cs typeface="Trebuchet MS"/>
              <a:sym typeface="Trebuchet MS"/>
            </a:endParaRPr>
          </a:p>
          <a:p>
            <a:pPr marL="0" lvl="0" indent="0" algn="l" rtl="0">
              <a:lnSpc>
                <a:spcPct val="90000"/>
              </a:lnSpc>
              <a:spcBef>
                <a:spcPts val="100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Réfléchir</a:t>
            </a:r>
            <a:r>
              <a:rPr lang="nl-NL" sz="2400" dirty="0">
                <a:solidFill>
                  <a:srgbClr val="214EA2"/>
                </a:solidFill>
                <a:latin typeface="Trebuchet MS"/>
                <a:ea typeface="Trebuchet MS"/>
                <a:cs typeface="Trebuchet MS"/>
                <a:sym typeface="Trebuchet MS"/>
              </a:rPr>
              <a:t> au plus grand </a:t>
            </a:r>
            <a:r>
              <a:rPr lang="nl-NL" sz="2400" dirty="0" err="1">
                <a:solidFill>
                  <a:srgbClr val="214EA2"/>
                </a:solidFill>
                <a:latin typeface="Trebuchet MS"/>
                <a:ea typeface="Trebuchet MS"/>
                <a:cs typeface="Trebuchet MS"/>
                <a:sym typeface="Trebuchet MS"/>
              </a:rPr>
              <a:t>nombre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possible</a:t>
            </a:r>
            <a:r>
              <a:rPr lang="nl-NL" sz="2400" dirty="0">
                <a:solidFill>
                  <a:srgbClr val="214EA2"/>
                </a:solidFill>
                <a:latin typeface="Trebuchet MS"/>
                <a:ea typeface="Trebuchet MS"/>
                <a:cs typeface="Trebuchet MS"/>
                <a:sym typeface="Trebuchet MS"/>
              </a:rPr>
              <a:t> de </a:t>
            </a:r>
            <a:r>
              <a:rPr lang="nl-NL" sz="2400" b="1" dirty="0" err="1">
                <a:solidFill>
                  <a:srgbClr val="F5B6EF"/>
                </a:solidFill>
                <a:latin typeface="Trebuchet MS"/>
                <a:ea typeface="Trebuchet MS"/>
                <a:cs typeface="Trebuchet MS"/>
                <a:sym typeface="Trebuchet MS"/>
              </a:rPr>
              <a:t>solutions</a:t>
            </a:r>
            <a:r>
              <a:rPr lang="nl-NL" sz="2400" dirty="0">
                <a:solidFill>
                  <a:srgbClr val="214EA2"/>
                </a:solidFill>
                <a:latin typeface="Trebuchet MS"/>
                <a:ea typeface="Trebuchet MS"/>
                <a:cs typeface="Trebuchet MS"/>
                <a:sym typeface="Trebuchet MS"/>
              </a:rPr>
              <a:t> à </a:t>
            </a:r>
            <a:r>
              <a:rPr lang="nl-NL" sz="2400" dirty="0" err="1">
                <a:solidFill>
                  <a:srgbClr val="214EA2"/>
                </a:solidFill>
                <a:latin typeface="Trebuchet MS"/>
                <a:ea typeface="Trebuchet MS"/>
                <a:cs typeface="Trebuchet MS"/>
                <a:sym typeface="Trebuchet MS"/>
              </a:rPr>
              <a:t>un</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problème</a:t>
            </a:r>
            <a:r>
              <a:rPr lang="nl-NL" sz="2400" dirty="0">
                <a:solidFill>
                  <a:srgbClr val="214EA2"/>
                </a:solidFill>
                <a:latin typeface="Trebuchet MS"/>
                <a:ea typeface="Trebuchet MS"/>
                <a:cs typeface="Trebuchet MS"/>
                <a:sym typeface="Trebuchet MS"/>
              </a:rPr>
              <a:t>.</a:t>
            </a:r>
            <a:br>
              <a:rPr lang="nl-NL" sz="2400" dirty="0">
                <a:solidFill>
                  <a:srgbClr val="214EA2"/>
                </a:solidFill>
                <a:latin typeface="Trebuchet MS"/>
                <a:ea typeface="Trebuchet MS"/>
                <a:cs typeface="Trebuchet MS"/>
                <a:sym typeface="Trebuchet MS"/>
              </a:rPr>
            </a:br>
            <a:r>
              <a:rPr lang="nl-NL" sz="2400" dirty="0" err="1">
                <a:solidFill>
                  <a:srgbClr val="214EA2"/>
                </a:solidFill>
                <a:latin typeface="Trebuchet MS"/>
                <a:ea typeface="Trebuchet MS"/>
                <a:cs typeface="Trebuchet MS"/>
                <a:sym typeface="Trebuchet MS"/>
              </a:rPr>
              <a:t>Il</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n’y</a:t>
            </a:r>
            <a:r>
              <a:rPr lang="nl-NL" sz="2400" dirty="0">
                <a:solidFill>
                  <a:srgbClr val="214EA2"/>
                </a:solidFill>
                <a:latin typeface="Trebuchet MS"/>
                <a:ea typeface="Trebuchet MS"/>
                <a:cs typeface="Trebuchet MS"/>
                <a:sym typeface="Trebuchet MS"/>
              </a:rPr>
              <a:t> a pas de </a:t>
            </a:r>
            <a:r>
              <a:rPr lang="nl-NL" sz="2400" dirty="0" err="1">
                <a:solidFill>
                  <a:srgbClr val="214EA2"/>
                </a:solidFill>
                <a:latin typeface="Trebuchet MS"/>
                <a:ea typeface="Trebuchet MS"/>
                <a:cs typeface="Trebuchet MS"/>
                <a:sym typeface="Trebuchet MS"/>
              </a:rPr>
              <a:t>mauvaise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réponse</a:t>
            </a:r>
            <a:r>
              <a:rPr lang="nl-NL" sz="2400" dirty="0">
                <a:solidFill>
                  <a:srgbClr val="214EA2"/>
                </a:solidFill>
                <a:latin typeface="Trebuchet MS"/>
                <a:ea typeface="Trebuchet MS"/>
                <a:cs typeface="Trebuchet MS"/>
                <a:sym typeface="Trebuchet MS"/>
              </a:rPr>
              <a:t>.</a:t>
            </a:r>
            <a:br>
              <a:rPr lang="nl-NL" sz="2400" dirty="0">
                <a:solidFill>
                  <a:srgbClr val="214EA2"/>
                </a:solidFill>
                <a:latin typeface="Trebuchet MS"/>
                <a:ea typeface="Trebuchet MS"/>
                <a:cs typeface="Trebuchet MS"/>
                <a:sym typeface="Trebuchet MS"/>
              </a:rPr>
            </a:br>
            <a:endParaRPr sz="2400" dirty="0">
              <a:solidFill>
                <a:srgbClr val="214EA2"/>
              </a:solidFill>
              <a:latin typeface="Trebuchet MS"/>
              <a:ea typeface="Trebuchet MS"/>
              <a:cs typeface="Trebuchet MS"/>
              <a:sym typeface="Trebuchet MS"/>
            </a:endParaRPr>
          </a:p>
          <a:p>
            <a:pPr marL="0" lvl="0" indent="0" algn="just" rtl="0">
              <a:lnSpc>
                <a:spcPct val="90000"/>
              </a:lnSpc>
              <a:spcBef>
                <a:spcPts val="100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Choisir</a:t>
            </a:r>
            <a:r>
              <a:rPr lang="nl-NL" sz="2400" dirty="0">
                <a:solidFill>
                  <a:srgbClr val="214EA2"/>
                </a:solidFill>
                <a:latin typeface="Trebuchet MS"/>
                <a:ea typeface="Trebuchet MS"/>
                <a:cs typeface="Trebuchet MS"/>
                <a:sym typeface="Trebuchet MS"/>
              </a:rPr>
              <a:t> les </a:t>
            </a:r>
            <a:r>
              <a:rPr lang="nl-NL" sz="2400" b="1" dirty="0">
                <a:solidFill>
                  <a:srgbClr val="F5B6EF"/>
                </a:solidFill>
                <a:latin typeface="Trebuchet MS"/>
                <a:ea typeface="Trebuchet MS"/>
                <a:cs typeface="Trebuchet MS"/>
                <a:sym typeface="Trebuchet MS"/>
              </a:rPr>
              <a:t>idées les plus </a:t>
            </a:r>
            <a:r>
              <a:rPr lang="nl-NL" sz="2400" b="1" dirty="0" err="1">
                <a:solidFill>
                  <a:srgbClr val="F5B6EF"/>
                </a:solidFill>
                <a:latin typeface="Trebuchet MS"/>
                <a:ea typeface="Trebuchet MS"/>
                <a:cs typeface="Trebuchet MS"/>
                <a:sym typeface="Trebuchet MS"/>
              </a:rPr>
              <a:t>pertinentes</a:t>
            </a:r>
            <a:r>
              <a:rPr lang="nl-NL" sz="2400" b="1" dirty="0">
                <a:solidFill>
                  <a:srgbClr val="F5B6EF"/>
                </a:solidFill>
                <a:latin typeface="Trebuchet MS"/>
                <a:ea typeface="Trebuchet MS"/>
                <a:cs typeface="Trebuchet MS"/>
                <a:sym typeface="Trebuchet MS"/>
              </a:rPr>
              <a:t> </a:t>
            </a:r>
            <a:r>
              <a:rPr lang="nl-NL" sz="2400" dirty="0">
                <a:solidFill>
                  <a:srgbClr val="214EA2"/>
                </a:solidFill>
                <a:latin typeface="Trebuchet MS"/>
                <a:ea typeface="Trebuchet MS"/>
                <a:cs typeface="Trebuchet MS"/>
                <a:sym typeface="Trebuchet MS"/>
              </a:rPr>
              <a:t>et les </a:t>
            </a:r>
            <a:r>
              <a:rPr lang="nl-NL" sz="2400" dirty="0" err="1">
                <a:solidFill>
                  <a:srgbClr val="214EA2"/>
                </a:solidFill>
                <a:latin typeface="Trebuchet MS"/>
                <a:ea typeface="Trebuchet MS"/>
                <a:cs typeface="Trebuchet MS"/>
                <a:sym typeface="Trebuchet MS"/>
              </a:rPr>
              <a:t>développer</a:t>
            </a:r>
            <a:r>
              <a:rPr lang="nl-NL" sz="2400" dirty="0">
                <a:solidFill>
                  <a:srgbClr val="214EA2"/>
                </a:solidFill>
                <a:latin typeface="Trebuchet MS"/>
                <a:ea typeface="Trebuchet MS"/>
                <a:cs typeface="Trebuchet MS"/>
                <a:sym typeface="Trebuchet MS"/>
              </a:rPr>
              <a:t>.</a:t>
            </a:r>
            <a:endParaRPr sz="2400" dirty="0">
              <a:solidFill>
                <a:srgbClr val="214EA2"/>
              </a:solidFill>
              <a:latin typeface="Trebuchet MS"/>
              <a:ea typeface="Trebuchet MS"/>
              <a:cs typeface="Trebuchet MS"/>
              <a:sym typeface="Trebuchet MS"/>
            </a:endParaRPr>
          </a:p>
          <a:p>
            <a:pPr marL="228600" lvl="0" indent="-50800" algn="l" rtl="0">
              <a:lnSpc>
                <a:spcPct val="90000"/>
              </a:lnSpc>
              <a:spcBef>
                <a:spcPts val="1000"/>
              </a:spcBef>
              <a:spcAft>
                <a:spcPts val="0"/>
              </a:spcAft>
              <a:buClr>
                <a:schemeClr val="dk1"/>
              </a:buClr>
              <a:buSzPts val="2800"/>
              <a:buNone/>
            </a:pPr>
            <a:endParaRPr sz="2400" dirty="0">
              <a:solidFill>
                <a:srgbClr val="214EA2"/>
              </a:solidFill>
            </a:endParaRPr>
          </a:p>
        </p:txBody>
      </p:sp>
      <p:sp>
        <p:nvSpPr>
          <p:cNvPr id="334" name="Google Shape;334;p30"/>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35" name="Google Shape;335;p30"/>
          <p:cNvPicPr preferRelativeResize="0"/>
          <p:nvPr/>
        </p:nvPicPr>
        <p:blipFill rotWithShape="1">
          <a:blip r:embed="rId3">
            <a:alphaModFix/>
          </a:blip>
          <a:srcRect/>
          <a:stretch/>
        </p:blipFill>
        <p:spPr>
          <a:xfrm>
            <a:off x="1299893" y="2665475"/>
            <a:ext cx="598025" cy="598025"/>
          </a:xfrm>
          <a:prstGeom prst="rect">
            <a:avLst/>
          </a:prstGeom>
          <a:noFill/>
          <a:ln>
            <a:noFill/>
          </a:ln>
        </p:spPr>
      </p:pic>
      <p:pic>
        <p:nvPicPr>
          <p:cNvPr id="336" name="Google Shape;336;p30"/>
          <p:cNvPicPr preferRelativeResize="0"/>
          <p:nvPr/>
        </p:nvPicPr>
        <p:blipFill rotWithShape="1">
          <a:blip r:embed="rId3">
            <a:alphaModFix/>
          </a:blip>
          <a:srcRect/>
          <a:stretch/>
        </p:blipFill>
        <p:spPr>
          <a:xfrm>
            <a:off x="1299190" y="3640015"/>
            <a:ext cx="598025" cy="598025"/>
          </a:xfrm>
          <a:prstGeom prst="rect">
            <a:avLst/>
          </a:prstGeom>
          <a:noFill/>
          <a:ln>
            <a:noFill/>
          </a:ln>
        </p:spPr>
      </p:pic>
      <p:pic>
        <p:nvPicPr>
          <p:cNvPr id="337" name="Google Shape;337;p30"/>
          <p:cNvPicPr preferRelativeResize="0"/>
          <p:nvPr/>
        </p:nvPicPr>
        <p:blipFill rotWithShape="1">
          <a:blip r:embed="rId3">
            <a:alphaModFix/>
          </a:blip>
          <a:srcRect/>
          <a:stretch/>
        </p:blipFill>
        <p:spPr>
          <a:xfrm>
            <a:off x="1299189" y="4618869"/>
            <a:ext cx="598025" cy="5980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31"/>
          <p:cNvSpPr txBox="1">
            <a:spLocks noGrp="1"/>
          </p:cNvSpPr>
          <p:nvPr>
            <p:ph type="title"/>
          </p:nvPr>
        </p:nvSpPr>
        <p:spPr>
          <a:xfrm>
            <a:off x="539161" y="55080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14EA2"/>
              </a:buClr>
              <a:buSzPts val="4400"/>
              <a:buFont typeface="Trebuchet MS"/>
              <a:buNone/>
            </a:pPr>
            <a:r>
              <a:rPr lang="nl-NL" sz="4400" b="1" dirty="0">
                <a:solidFill>
                  <a:srgbClr val="214EA2"/>
                </a:solidFill>
                <a:latin typeface="Trebuchet MS"/>
                <a:ea typeface="Trebuchet MS"/>
                <a:cs typeface="Trebuchet MS"/>
                <a:sym typeface="Trebuchet MS"/>
              </a:rPr>
              <a:t>À </a:t>
            </a:r>
            <a:r>
              <a:rPr lang="nl-NL" sz="4400" b="1" dirty="0" err="1">
                <a:solidFill>
                  <a:srgbClr val="214EA2"/>
                </a:solidFill>
                <a:latin typeface="Trebuchet MS"/>
                <a:ea typeface="Trebuchet MS"/>
                <a:cs typeface="Trebuchet MS"/>
                <a:sym typeface="Trebuchet MS"/>
              </a:rPr>
              <a:t>garder</a:t>
            </a:r>
            <a:r>
              <a:rPr lang="nl-NL" sz="4400" b="1" dirty="0">
                <a:solidFill>
                  <a:srgbClr val="214EA2"/>
                </a:solidFill>
                <a:latin typeface="Trebuchet MS"/>
                <a:ea typeface="Trebuchet MS"/>
                <a:cs typeface="Trebuchet MS"/>
                <a:sym typeface="Trebuchet MS"/>
              </a:rPr>
              <a:t> en </a:t>
            </a:r>
            <a:r>
              <a:rPr lang="nl-NL" sz="4400" b="1" dirty="0" err="1">
                <a:solidFill>
                  <a:srgbClr val="214EA2"/>
                </a:solidFill>
                <a:latin typeface="Trebuchet MS"/>
                <a:ea typeface="Trebuchet MS"/>
                <a:cs typeface="Trebuchet MS"/>
                <a:sym typeface="Trebuchet MS"/>
              </a:rPr>
              <a:t>tête</a:t>
            </a:r>
            <a:r>
              <a:rPr lang="nl-NL" sz="4400" b="1" dirty="0">
                <a:solidFill>
                  <a:srgbClr val="214EA2"/>
                </a:solidFill>
                <a:latin typeface="Trebuchet MS"/>
                <a:ea typeface="Trebuchet MS"/>
                <a:cs typeface="Trebuchet MS"/>
                <a:sym typeface="Trebuchet MS"/>
              </a:rPr>
              <a:t> :</a:t>
            </a:r>
            <a:br>
              <a:rPr lang="nl-NL" b="1" dirty="0">
                <a:solidFill>
                  <a:srgbClr val="214EA2"/>
                </a:solidFill>
                <a:latin typeface="Trebuchet MS"/>
                <a:ea typeface="Trebuchet MS"/>
                <a:cs typeface="Trebuchet MS"/>
                <a:sym typeface="Trebuchet MS"/>
              </a:rPr>
            </a:br>
            <a:endParaRPr dirty="0">
              <a:solidFill>
                <a:srgbClr val="214EA2"/>
              </a:solidFill>
            </a:endParaRPr>
          </a:p>
        </p:txBody>
      </p:sp>
      <p:sp>
        <p:nvSpPr>
          <p:cNvPr id="344" name="Google Shape;344;p31"/>
          <p:cNvSpPr txBox="1">
            <a:spLocks noGrp="1"/>
          </p:cNvSpPr>
          <p:nvPr>
            <p:ph type="body" idx="1"/>
          </p:nvPr>
        </p:nvSpPr>
        <p:spPr>
          <a:xfrm>
            <a:off x="2365106" y="1836022"/>
            <a:ext cx="9564297" cy="3834395"/>
          </a:xfrm>
          <a:prstGeom prst="rect">
            <a:avLst/>
          </a:prstGeom>
          <a:noFill/>
          <a:ln>
            <a:noFill/>
          </a:ln>
        </p:spPr>
        <p:txBody>
          <a:bodyPr spcFirstLastPara="1" wrap="square" lIns="91425" tIns="45700" rIns="91425" bIns="45700" anchor="t" anchorCtr="0">
            <a:noAutofit/>
          </a:bodyPr>
          <a:lstStyle/>
          <a:p>
            <a:pPr marL="0" lvl="0" indent="0">
              <a:lnSpc>
                <a:spcPct val="149166"/>
              </a:lnSpc>
              <a:buClr>
                <a:srgbClr val="214EA2"/>
              </a:buClr>
              <a:buSzPts val="3200"/>
              <a:buNone/>
            </a:pPr>
            <a:r>
              <a:rPr lang="nl-BE" sz="2400" dirty="0">
                <a:solidFill>
                  <a:srgbClr val="214EA2"/>
                </a:solidFill>
                <a:latin typeface="Trebuchet MS"/>
                <a:ea typeface="Trebuchet MS"/>
                <a:cs typeface="Trebuchet MS"/>
                <a:sym typeface="Trebuchet MS"/>
              </a:rPr>
              <a:t>les nouvelles technologies ;</a:t>
            </a:r>
            <a:endParaRPr dirty="0"/>
          </a:p>
          <a:p>
            <a:pPr marL="0" lvl="0" indent="0" algn="l" rtl="0">
              <a:lnSpc>
                <a:spcPct val="149166"/>
              </a:lnSpc>
              <a:spcBef>
                <a:spcPts val="1000"/>
              </a:spcBef>
              <a:spcAft>
                <a:spcPts val="0"/>
              </a:spcAft>
              <a:buClr>
                <a:srgbClr val="214EA2"/>
              </a:buClr>
              <a:buSzPts val="3200"/>
              <a:buNone/>
            </a:pPr>
            <a:r>
              <a:rPr lang="nl-NL" sz="2400" dirty="0">
                <a:solidFill>
                  <a:srgbClr val="214EA2"/>
                </a:solidFill>
                <a:latin typeface="Trebuchet MS"/>
                <a:ea typeface="Trebuchet MS"/>
                <a:cs typeface="Trebuchet MS"/>
                <a:sym typeface="Trebuchet MS"/>
              </a:rPr>
              <a:t>la </a:t>
            </a:r>
            <a:r>
              <a:rPr lang="nl-NL" sz="2400" dirty="0" err="1">
                <a:solidFill>
                  <a:srgbClr val="214EA2"/>
                </a:solidFill>
                <a:latin typeface="Trebuchet MS"/>
                <a:ea typeface="Trebuchet MS"/>
                <a:cs typeface="Trebuchet MS"/>
                <a:sym typeface="Trebuchet MS"/>
              </a:rPr>
              <a:t>ville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utilisation</a:t>
            </a:r>
            <a:r>
              <a:rPr lang="nl-NL" sz="2400" dirty="0">
                <a:solidFill>
                  <a:srgbClr val="214EA2"/>
                </a:solidFill>
                <a:latin typeface="Trebuchet MS"/>
                <a:ea typeface="Trebuchet MS"/>
                <a:cs typeface="Trebuchet MS"/>
                <a:sym typeface="Trebuchet MS"/>
              </a:rPr>
              <a:t> de </a:t>
            </a:r>
            <a:r>
              <a:rPr lang="nl-NL" sz="2400" dirty="0" err="1">
                <a:solidFill>
                  <a:srgbClr val="214EA2"/>
                </a:solidFill>
                <a:latin typeface="Trebuchet MS"/>
                <a:ea typeface="Trebuchet MS"/>
                <a:cs typeface="Trebuchet MS"/>
                <a:sym typeface="Trebuchet MS"/>
              </a:rPr>
              <a:t>l’espace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efficacité</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énergétique</a:t>
            </a:r>
            <a:r>
              <a:rPr lang="nl-NL" sz="2400" dirty="0">
                <a:solidFill>
                  <a:srgbClr val="214EA2"/>
                </a:solidFill>
                <a:latin typeface="Trebuchet MS"/>
                <a:ea typeface="Trebuchet MS"/>
                <a:cs typeface="Trebuchet MS"/>
                <a:sym typeface="Trebuchet MS"/>
              </a:rPr>
              <a:t>) ;</a:t>
            </a:r>
            <a:endParaRPr sz="2400" dirty="0">
              <a:solidFill>
                <a:srgbClr val="214EA2"/>
              </a:solidFill>
              <a:latin typeface="Trebuchet MS"/>
              <a:ea typeface="Trebuchet MS"/>
              <a:cs typeface="Trebuchet MS"/>
              <a:sym typeface="Trebuchet MS"/>
            </a:endParaRPr>
          </a:p>
          <a:p>
            <a:pPr marL="0" lvl="0" indent="0" algn="l" rtl="0">
              <a:lnSpc>
                <a:spcPct val="149166"/>
              </a:lnSpc>
              <a:spcBef>
                <a:spcPts val="200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l’économie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emploi</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valeur</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foncière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accessibilité</a:t>
            </a:r>
            <a:r>
              <a:rPr lang="nl-NL" sz="2400" dirty="0">
                <a:solidFill>
                  <a:srgbClr val="214EA2"/>
                </a:solidFill>
                <a:latin typeface="Trebuchet MS"/>
                <a:ea typeface="Trebuchet MS"/>
                <a:cs typeface="Trebuchet MS"/>
                <a:sym typeface="Trebuchet MS"/>
              </a:rPr>
              <a:t>) ;</a:t>
            </a:r>
            <a:endParaRPr sz="2400" dirty="0">
              <a:solidFill>
                <a:srgbClr val="214EA2"/>
              </a:solidFill>
              <a:latin typeface="Trebuchet MS"/>
              <a:ea typeface="Trebuchet MS"/>
              <a:cs typeface="Trebuchet MS"/>
              <a:sym typeface="Trebuchet MS"/>
            </a:endParaRPr>
          </a:p>
          <a:p>
            <a:pPr marL="0" lvl="0" indent="0" algn="l" rtl="0">
              <a:lnSpc>
                <a:spcPct val="149166"/>
              </a:lnSpc>
              <a:spcBef>
                <a:spcPts val="200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l’environnement</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le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climat</a:t>
            </a:r>
            <a:r>
              <a:rPr lang="nl-NL" sz="2400" dirty="0">
                <a:solidFill>
                  <a:srgbClr val="214EA2"/>
                </a:solidFill>
                <a:latin typeface="Trebuchet MS"/>
                <a:ea typeface="Trebuchet MS"/>
                <a:cs typeface="Trebuchet MS"/>
                <a:sym typeface="Trebuchet MS"/>
              </a:rPr>
              <a:t> (CO</a:t>
            </a:r>
            <a:r>
              <a:rPr lang="nl-NL" sz="2400" baseline="-25000" dirty="0">
                <a:solidFill>
                  <a:srgbClr val="214EA2"/>
                </a:solidFill>
                <a:latin typeface="Trebuchet MS"/>
                <a:ea typeface="Trebuchet MS"/>
                <a:cs typeface="Trebuchet MS"/>
                <a:sym typeface="Trebuchet MS"/>
              </a:rPr>
              <a:t>2</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particules</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fines</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azote</a:t>
            </a:r>
            <a:r>
              <a:rPr lang="nl-NL" sz="2400" dirty="0">
                <a:solidFill>
                  <a:srgbClr val="214EA2"/>
                </a:solidFill>
                <a:latin typeface="Trebuchet MS"/>
                <a:ea typeface="Trebuchet MS"/>
                <a:cs typeface="Trebuchet MS"/>
                <a:sym typeface="Trebuchet MS"/>
              </a:rPr>
              <a:t>, santé) ;</a:t>
            </a:r>
            <a:endParaRPr sz="2400" dirty="0">
              <a:solidFill>
                <a:srgbClr val="214EA2"/>
              </a:solidFill>
              <a:latin typeface="Trebuchet MS"/>
              <a:ea typeface="Trebuchet MS"/>
              <a:cs typeface="Trebuchet MS"/>
              <a:sym typeface="Trebuchet MS"/>
            </a:endParaRPr>
          </a:p>
          <a:p>
            <a:pPr marL="0" lvl="0" indent="0" algn="l" rtl="0">
              <a:lnSpc>
                <a:spcPct val="149166"/>
              </a:lnSpc>
              <a:spcBef>
                <a:spcPts val="2000"/>
              </a:spcBef>
              <a:spcAft>
                <a:spcPts val="0"/>
              </a:spcAft>
              <a:buClr>
                <a:srgbClr val="214EA2"/>
              </a:buClr>
              <a:buSzPts val="2800"/>
              <a:buNone/>
            </a:pPr>
            <a:r>
              <a:rPr lang="nl-NL" sz="2400" dirty="0" err="1">
                <a:solidFill>
                  <a:srgbClr val="214EA2"/>
                </a:solidFill>
                <a:latin typeface="Trebuchet MS"/>
                <a:ea typeface="Trebuchet MS"/>
                <a:cs typeface="Trebuchet MS"/>
                <a:sym typeface="Trebuchet MS"/>
              </a:rPr>
              <a:t>l’organisation</a:t>
            </a:r>
            <a:r>
              <a:rPr lang="nl-NL" sz="2400" dirty="0">
                <a:solidFill>
                  <a:srgbClr val="214EA2"/>
                </a:solidFill>
                <a:latin typeface="Trebuchet MS"/>
                <a:ea typeface="Trebuchet MS"/>
                <a:cs typeface="Trebuchet MS"/>
                <a:sym typeface="Trebuchet MS"/>
              </a:rPr>
              <a:t> de la </a:t>
            </a:r>
            <a:r>
              <a:rPr lang="nl-NL" sz="2400" dirty="0" err="1">
                <a:solidFill>
                  <a:srgbClr val="214EA2"/>
                </a:solidFill>
                <a:latin typeface="Trebuchet MS"/>
                <a:ea typeface="Trebuchet MS"/>
                <a:cs typeface="Trebuchet MS"/>
                <a:sym typeface="Trebuchet MS"/>
              </a:rPr>
              <a:t>famille</a:t>
            </a:r>
            <a:r>
              <a:rPr lang="nl-NL" sz="2400" dirty="0">
                <a:solidFill>
                  <a:srgbClr val="214EA2"/>
                </a:solidFill>
                <a:latin typeface="Trebuchet MS"/>
                <a:ea typeface="Trebuchet MS"/>
                <a:cs typeface="Trebuchet MS"/>
                <a:sym typeface="Trebuchet MS"/>
              </a:rPr>
              <a:t>.</a:t>
            </a:r>
            <a:endParaRPr sz="2400" dirty="0">
              <a:solidFill>
                <a:srgbClr val="214EA2"/>
              </a:solidFill>
              <a:latin typeface="Trebuchet MS"/>
              <a:ea typeface="Trebuchet MS"/>
              <a:cs typeface="Trebuchet MS"/>
              <a:sym typeface="Trebuchet MS"/>
            </a:endParaRPr>
          </a:p>
        </p:txBody>
      </p:sp>
      <p:sp>
        <p:nvSpPr>
          <p:cNvPr id="345" name="Google Shape;345;p31"/>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46" name="Google Shape;346;p31"/>
          <p:cNvPicPr preferRelativeResize="0"/>
          <p:nvPr/>
        </p:nvPicPr>
        <p:blipFill rotWithShape="1">
          <a:blip r:embed="rId3">
            <a:alphaModFix/>
          </a:blip>
          <a:srcRect/>
          <a:stretch/>
        </p:blipFill>
        <p:spPr>
          <a:xfrm>
            <a:off x="1590607" y="2734249"/>
            <a:ext cx="598025" cy="598025"/>
          </a:xfrm>
          <a:prstGeom prst="rect">
            <a:avLst/>
          </a:prstGeom>
          <a:noFill/>
          <a:ln>
            <a:noFill/>
          </a:ln>
        </p:spPr>
      </p:pic>
      <p:pic>
        <p:nvPicPr>
          <p:cNvPr id="347" name="Google Shape;347;p31"/>
          <p:cNvPicPr preferRelativeResize="0"/>
          <p:nvPr/>
        </p:nvPicPr>
        <p:blipFill rotWithShape="1">
          <a:blip r:embed="rId3">
            <a:alphaModFix/>
          </a:blip>
          <a:srcRect/>
          <a:stretch/>
        </p:blipFill>
        <p:spPr>
          <a:xfrm>
            <a:off x="1590606" y="3468656"/>
            <a:ext cx="598025" cy="598025"/>
          </a:xfrm>
          <a:prstGeom prst="rect">
            <a:avLst/>
          </a:prstGeom>
          <a:noFill/>
          <a:ln>
            <a:noFill/>
          </a:ln>
        </p:spPr>
      </p:pic>
      <p:pic>
        <p:nvPicPr>
          <p:cNvPr id="348" name="Google Shape;348;p31"/>
          <p:cNvPicPr preferRelativeResize="0"/>
          <p:nvPr/>
        </p:nvPicPr>
        <p:blipFill rotWithShape="1">
          <a:blip r:embed="rId3">
            <a:alphaModFix/>
          </a:blip>
          <a:srcRect/>
          <a:stretch/>
        </p:blipFill>
        <p:spPr>
          <a:xfrm>
            <a:off x="1600342" y="4257018"/>
            <a:ext cx="598025" cy="598025"/>
          </a:xfrm>
          <a:prstGeom prst="rect">
            <a:avLst/>
          </a:prstGeom>
          <a:noFill/>
          <a:ln>
            <a:noFill/>
          </a:ln>
        </p:spPr>
      </p:pic>
      <p:pic>
        <p:nvPicPr>
          <p:cNvPr id="349" name="Google Shape;349;p31"/>
          <p:cNvPicPr preferRelativeResize="0"/>
          <p:nvPr/>
        </p:nvPicPr>
        <p:blipFill rotWithShape="1">
          <a:blip r:embed="rId3">
            <a:alphaModFix/>
          </a:blip>
          <a:srcRect/>
          <a:stretch/>
        </p:blipFill>
        <p:spPr>
          <a:xfrm>
            <a:off x="1600342" y="5079714"/>
            <a:ext cx="598025" cy="598025"/>
          </a:xfrm>
          <a:prstGeom prst="rect">
            <a:avLst/>
          </a:prstGeom>
          <a:noFill/>
          <a:ln>
            <a:noFill/>
          </a:ln>
        </p:spPr>
      </p:pic>
      <p:pic>
        <p:nvPicPr>
          <p:cNvPr id="350" name="Google Shape;350;p31"/>
          <p:cNvPicPr preferRelativeResize="0"/>
          <p:nvPr/>
        </p:nvPicPr>
        <p:blipFill rotWithShape="1">
          <a:blip r:embed="rId3">
            <a:alphaModFix/>
          </a:blip>
          <a:srcRect/>
          <a:stretch/>
        </p:blipFill>
        <p:spPr>
          <a:xfrm>
            <a:off x="1590607" y="1972781"/>
            <a:ext cx="598025" cy="5980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6" name="Google Shape;356;p32"/>
          <p:cNvSpPr/>
          <p:nvPr/>
        </p:nvSpPr>
        <p:spPr>
          <a:xfrm>
            <a:off x="1843567" y="2144516"/>
            <a:ext cx="3791375" cy="3791375"/>
          </a:xfrm>
          <a:prstGeom prst="ellipse">
            <a:avLst/>
          </a:prstGeom>
          <a:noFill/>
          <a:ln w="53975" cap="flat" cmpd="sng">
            <a:solidFill>
              <a:srgbClr val="F5B6E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57" name="Google Shape;357;p32"/>
          <p:cNvSpPr/>
          <p:nvPr/>
        </p:nvSpPr>
        <p:spPr>
          <a:xfrm>
            <a:off x="152400" y="66529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58" name="Google Shape;358;p32" descr="A blue hand holding a gear&#10;&#10;Description automatically generated"/>
          <p:cNvPicPr preferRelativeResize="0"/>
          <p:nvPr/>
        </p:nvPicPr>
        <p:blipFill rotWithShape="1">
          <a:blip r:embed="rId3">
            <a:alphaModFix/>
          </a:blip>
          <a:srcRect/>
          <a:stretch/>
        </p:blipFill>
        <p:spPr>
          <a:xfrm>
            <a:off x="2441444" y="2281489"/>
            <a:ext cx="2778427" cy="3642827"/>
          </a:xfrm>
          <a:prstGeom prst="rect">
            <a:avLst/>
          </a:prstGeom>
          <a:noFill/>
          <a:ln>
            <a:noFill/>
          </a:ln>
        </p:spPr>
      </p:pic>
      <p:pic>
        <p:nvPicPr>
          <p:cNvPr id="359" name="Google Shape;359;p32"/>
          <p:cNvPicPr preferRelativeResize="0"/>
          <p:nvPr/>
        </p:nvPicPr>
        <p:blipFill rotWithShape="1">
          <a:blip r:embed="rId4">
            <a:alphaModFix/>
          </a:blip>
          <a:srcRect/>
          <a:stretch/>
        </p:blipFill>
        <p:spPr>
          <a:xfrm flipH="1">
            <a:off x="6780964" y="2215191"/>
            <a:ext cx="4219643" cy="4050293"/>
          </a:xfrm>
          <a:prstGeom prst="rect">
            <a:avLst/>
          </a:prstGeom>
          <a:noFill/>
          <a:ln>
            <a:noFill/>
          </a:ln>
        </p:spPr>
      </p:pic>
      <p:sp>
        <p:nvSpPr>
          <p:cNvPr id="4" name="Tijdelijke aanduiding voor tekst 2">
            <a:extLst>
              <a:ext uri="{FF2B5EF4-FFF2-40B4-BE49-F238E27FC236}">
                <a16:creationId xmlns:a16="http://schemas.microsoft.com/office/drawing/2014/main" id="{5A564239-2F17-8144-52AB-F61545EE74A2}"/>
              </a:ext>
            </a:extLst>
          </p:cNvPr>
          <p:cNvSpPr>
            <a:spLocks noGrp="1"/>
          </p:cNvSpPr>
          <p:nvPr>
            <p:ph type="body" idx="1"/>
          </p:nvPr>
        </p:nvSpPr>
        <p:spPr>
          <a:xfrm>
            <a:off x="377142" y="590323"/>
            <a:ext cx="10515600" cy="990471"/>
          </a:xfrm>
        </p:spPr>
        <p:txBody>
          <a:bodyPr vert="horz" lIns="91440" tIns="45720" rIns="91440" bIns="45720" rtlCol="0" anchor="t">
            <a:normAutofit/>
          </a:bodyPr>
          <a:lstStyle/>
          <a:p>
            <a:r>
              <a:rPr lang="nl-BE" sz="4800" b="1" dirty="0">
                <a:solidFill>
                  <a:srgbClr val="F5B6EF"/>
                </a:solidFill>
                <a:latin typeface="Trebuchet MS"/>
              </a:rPr>
              <a:t>Phase 4 : </a:t>
            </a:r>
            <a:r>
              <a:rPr lang="nl-BE" sz="4800" b="1" dirty="0">
                <a:solidFill>
                  <a:srgbClr val="214EA2"/>
                </a:solidFill>
                <a:latin typeface="Trebuchet MS"/>
              </a:rPr>
              <a:t>Création d’un prototype</a:t>
            </a:r>
            <a:endParaRPr lang="nl-BE" dirty="0">
              <a:solidFill>
                <a:srgbClr val="214EA2"/>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33"/>
          <p:cNvSpPr txBox="1">
            <a:spLocks noGrp="1"/>
          </p:cNvSpPr>
          <p:nvPr>
            <p:ph type="title"/>
          </p:nvPr>
        </p:nvSpPr>
        <p:spPr>
          <a:xfrm>
            <a:off x="581439" y="721062"/>
            <a:ext cx="11029122" cy="100197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14EA2"/>
              </a:buClr>
              <a:buSzPts val="4400"/>
              <a:buFont typeface="Trebuchet MS"/>
              <a:buNone/>
            </a:pPr>
            <a:r>
              <a:rPr lang="nl-NL" sz="4000" b="1" dirty="0" err="1">
                <a:solidFill>
                  <a:srgbClr val="214EA2"/>
                </a:solidFill>
                <a:latin typeface="Trebuchet MS"/>
                <a:ea typeface="Trebuchet MS"/>
                <a:cs typeface="Trebuchet MS"/>
                <a:sym typeface="Trebuchet MS"/>
              </a:rPr>
              <a:t>Suggestions</a:t>
            </a:r>
            <a:r>
              <a:rPr lang="nl-NL" sz="4000" b="1" dirty="0">
                <a:solidFill>
                  <a:srgbClr val="214EA2"/>
                </a:solidFill>
                <a:latin typeface="Trebuchet MS"/>
                <a:ea typeface="Trebuchet MS"/>
                <a:cs typeface="Trebuchet MS"/>
                <a:sym typeface="Trebuchet MS"/>
              </a:rPr>
              <a:t> pour </a:t>
            </a:r>
            <a:r>
              <a:rPr lang="nl-NL" sz="4000" b="1" dirty="0" err="1">
                <a:solidFill>
                  <a:srgbClr val="214EA2"/>
                </a:solidFill>
                <a:latin typeface="Trebuchet MS"/>
                <a:ea typeface="Trebuchet MS"/>
                <a:cs typeface="Trebuchet MS"/>
                <a:sym typeface="Trebuchet MS"/>
              </a:rPr>
              <a:t>l’élaboration</a:t>
            </a:r>
            <a:r>
              <a:rPr lang="nl-NL" sz="4000" b="1" dirty="0">
                <a:solidFill>
                  <a:srgbClr val="214EA2"/>
                </a:solidFill>
                <a:latin typeface="Trebuchet MS"/>
                <a:ea typeface="Trebuchet MS"/>
                <a:cs typeface="Trebuchet MS"/>
                <a:sym typeface="Trebuchet MS"/>
              </a:rPr>
              <a:t> des </a:t>
            </a:r>
            <a:r>
              <a:rPr lang="nl-NL" sz="4000" b="1" dirty="0" err="1">
                <a:solidFill>
                  <a:srgbClr val="214EA2"/>
                </a:solidFill>
                <a:latin typeface="Trebuchet MS"/>
                <a:ea typeface="Trebuchet MS"/>
                <a:cs typeface="Trebuchet MS"/>
                <a:sym typeface="Trebuchet MS"/>
              </a:rPr>
              <a:t>solutions</a:t>
            </a:r>
            <a:r>
              <a:rPr lang="nl-NL" sz="4000" b="1" dirty="0">
                <a:solidFill>
                  <a:srgbClr val="214EA2"/>
                </a:solidFill>
                <a:latin typeface="Trebuchet MS"/>
                <a:ea typeface="Trebuchet MS"/>
                <a:cs typeface="Trebuchet MS"/>
                <a:sym typeface="Trebuchet MS"/>
              </a:rPr>
              <a:t> :</a:t>
            </a:r>
            <a:endParaRPr sz="4000" dirty="0">
              <a:solidFill>
                <a:srgbClr val="214EA2"/>
              </a:solidFill>
            </a:endParaRPr>
          </a:p>
        </p:txBody>
      </p:sp>
      <p:sp>
        <p:nvSpPr>
          <p:cNvPr id="366" name="Google Shape;366;p33"/>
          <p:cNvSpPr txBox="1">
            <a:spLocks noGrp="1"/>
          </p:cNvSpPr>
          <p:nvPr>
            <p:ph type="body" idx="1"/>
          </p:nvPr>
        </p:nvSpPr>
        <p:spPr>
          <a:xfrm>
            <a:off x="2218135" y="2348406"/>
            <a:ext cx="2837727" cy="249223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214EA2"/>
              </a:buClr>
              <a:buSzPts val="2800"/>
              <a:buNone/>
            </a:pPr>
            <a:r>
              <a:rPr lang="nl-NL" i="1" dirty="0">
                <a:solidFill>
                  <a:srgbClr val="214EA2"/>
                </a:solidFill>
                <a:latin typeface="Trebuchet MS"/>
                <a:ea typeface="Trebuchet MS"/>
                <a:cs typeface="Trebuchet MS"/>
                <a:sym typeface="Trebuchet MS"/>
              </a:rPr>
              <a:t>Moodboard</a:t>
            </a:r>
            <a:endParaRPr i="1" dirty="0"/>
          </a:p>
          <a:p>
            <a:pPr marL="0" lvl="0" indent="0" algn="l" rtl="0">
              <a:lnSpc>
                <a:spcPct val="100000"/>
              </a:lnSpc>
              <a:spcBef>
                <a:spcPts val="2200"/>
              </a:spcBef>
              <a:spcAft>
                <a:spcPts val="0"/>
              </a:spcAft>
              <a:buClr>
                <a:srgbClr val="214EA2"/>
              </a:buClr>
              <a:buSzPts val="2800"/>
              <a:buNone/>
            </a:pPr>
            <a:r>
              <a:rPr lang="nl-BE" dirty="0">
                <a:solidFill>
                  <a:srgbClr val="214EA2"/>
                </a:solidFill>
                <a:latin typeface="Trebuchet MS"/>
                <a:ea typeface="Trebuchet MS"/>
                <a:cs typeface="Trebuchet MS"/>
                <a:sym typeface="Trebuchet MS"/>
              </a:rPr>
              <a:t>Fresque murale</a:t>
            </a:r>
            <a:endParaRPr dirty="0">
              <a:solidFill>
                <a:srgbClr val="214EA2"/>
              </a:solidFill>
              <a:latin typeface="Trebuchet MS"/>
              <a:ea typeface="Trebuchet MS"/>
              <a:cs typeface="Trebuchet MS"/>
              <a:sym typeface="Trebuchet MS"/>
            </a:endParaRPr>
          </a:p>
          <a:p>
            <a:pPr marL="0" lvl="0" indent="0" algn="l" rtl="0">
              <a:lnSpc>
                <a:spcPct val="100000"/>
              </a:lnSpc>
              <a:spcBef>
                <a:spcPts val="2200"/>
              </a:spcBef>
              <a:spcAft>
                <a:spcPts val="0"/>
              </a:spcAft>
              <a:buClr>
                <a:srgbClr val="214EA2"/>
              </a:buClr>
              <a:buSzPts val="2800"/>
              <a:buNone/>
            </a:pPr>
            <a:r>
              <a:rPr lang="nl-BE" dirty="0">
                <a:solidFill>
                  <a:srgbClr val="214EA2"/>
                </a:solidFill>
                <a:latin typeface="Trebuchet MS"/>
                <a:ea typeface="Trebuchet MS"/>
                <a:cs typeface="Trebuchet MS"/>
                <a:sym typeface="Trebuchet MS"/>
              </a:rPr>
              <a:t>Dessin</a:t>
            </a:r>
            <a:endParaRPr dirty="0"/>
          </a:p>
          <a:p>
            <a:pPr marL="0" lvl="0" indent="0" algn="l" rtl="0">
              <a:lnSpc>
                <a:spcPct val="100000"/>
              </a:lnSpc>
              <a:spcBef>
                <a:spcPts val="2200"/>
              </a:spcBef>
              <a:spcAft>
                <a:spcPts val="0"/>
              </a:spcAft>
              <a:buClr>
                <a:srgbClr val="214EA2"/>
              </a:buClr>
              <a:buSzPts val="2800"/>
              <a:buNone/>
            </a:pPr>
            <a:r>
              <a:rPr lang="nl-NL" dirty="0">
                <a:solidFill>
                  <a:srgbClr val="214EA2"/>
                </a:solidFill>
                <a:latin typeface="Trebuchet MS"/>
                <a:ea typeface="Trebuchet MS"/>
                <a:cs typeface="Trebuchet MS"/>
                <a:sym typeface="Trebuchet MS"/>
              </a:rPr>
              <a:t>Maquette</a:t>
            </a:r>
          </a:p>
          <a:p>
            <a:pPr marL="0" lvl="0" indent="0" algn="l" rtl="0">
              <a:lnSpc>
                <a:spcPct val="100000"/>
              </a:lnSpc>
              <a:spcBef>
                <a:spcPts val="2200"/>
              </a:spcBef>
              <a:spcAft>
                <a:spcPts val="0"/>
              </a:spcAft>
              <a:buClr>
                <a:srgbClr val="214EA2"/>
              </a:buClr>
              <a:buSzPts val="2800"/>
              <a:buNone/>
            </a:pPr>
            <a:r>
              <a:rPr lang="nl-NL" dirty="0" err="1">
                <a:solidFill>
                  <a:srgbClr val="214EA2"/>
                </a:solidFill>
                <a:latin typeface="Trebuchet MS"/>
                <a:sym typeface="Trebuchet MS"/>
              </a:rPr>
              <a:t>Conception</a:t>
            </a:r>
            <a:r>
              <a:rPr lang="nl-NL" dirty="0">
                <a:solidFill>
                  <a:srgbClr val="214EA2"/>
                </a:solidFill>
                <a:latin typeface="Trebuchet MS"/>
                <a:sym typeface="Trebuchet MS"/>
              </a:rPr>
              <a:t> 3D</a:t>
            </a:r>
            <a:endParaRPr dirty="0"/>
          </a:p>
        </p:txBody>
      </p:sp>
      <p:sp>
        <p:nvSpPr>
          <p:cNvPr id="367" name="Google Shape;367;p33"/>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68" name="Google Shape;368;p33"/>
          <p:cNvPicPr preferRelativeResize="0"/>
          <p:nvPr/>
        </p:nvPicPr>
        <p:blipFill rotWithShape="1">
          <a:blip r:embed="rId3">
            <a:alphaModFix/>
          </a:blip>
          <a:srcRect/>
          <a:stretch/>
        </p:blipFill>
        <p:spPr>
          <a:xfrm>
            <a:off x="1504362" y="2262588"/>
            <a:ext cx="598025" cy="598025"/>
          </a:xfrm>
          <a:prstGeom prst="rect">
            <a:avLst/>
          </a:prstGeom>
          <a:noFill/>
          <a:ln>
            <a:noFill/>
          </a:ln>
        </p:spPr>
      </p:pic>
      <p:pic>
        <p:nvPicPr>
          <p:cNvPr id="369" name="Google Shape;369;p33"/>
          <p:cNvPicPr preferRelativeResize="0"/>
          <p:nvPr/>
        </p:nvPicPr>
        <p:blipFill rotWithShape="1">
          <a:blip r:embed="rId3">
            <a:alphaModFix/>
          </a:blip>
          <a:srcRect/>
          <a:stretch/>
        </p:blipFill>
        <p:spPr>
          <a:xfrm>
            <a:off x="5257398" y="2262588"/>
            <a:ext cx="598025" cy="598025"/>
          </a:xfrm>
          <a:prstGeom prst="rect">
            <a:avLst/>
          </a:prstGeom>
          <a:noFill/>
          <a:ln>
            <a:noFill/>
          </a:ln>
        </p:spPr>
      </p:pic>
      <p:sp>
        <p:nvSpPr>
          <p:cNvPr id="370" name="Google Shape;370;p33"/>
          <p:cNvSpPr txBox="1"/>
          <p:nvPr/>
        </p:nvSpPr>
        <p:spPr>
          <a:xfrm>
            <a:off x="5895506" y="2026671"/>
            <a:ext cx="3926711" cy="33752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2200"/>
              </a:spcBef>
              <a:spcAft>
                <a:spcPts val="0"/>
              </a:spcAft>
              <a:buClr>
                <a:srgbClr val="214EA2"/>
              </a:buClr>
              <a:buSzPts val="2800"/>
              <a:buFont typeface="Trebuchet MS"/>
              <a:buNone/>
            </a:pPr>
            <a:r>
              <a:rPr lang="nl-BE" sz="2800" b="0" i="0" u="none" strike="noStrike" cap="none" dirty="0">
                <a:solidFill>
                  <a:srgbClr val="214EA2"/>
                </a:solidFill>
                <a:latin typeface="Trebuchet MS"/>
                <a:ea typeface="Trebuchet MS"/>
                <a:cs typeface="Trebuchet MS"/>
                <a:sym typeface="Trebuchet MS"/>
              </a:rPr>
              <a:t>Articles de journal</a:t>
            </a:r>
            <a:endParaRPr sz="2800" b="0" i="0" u="none" strike="noStrike" cap="none" dirty="0">
              <a:solidFill>
                <a:srgbClr val="214EA2"/>
              </a:solidFill>
              <a:latin typeface="Trebuchet MS"/>
              <a:ea typeface="Trebuchet MS"/>
              <a:cs typeface="Trebuchet MS"/>
              <a:sym typeface="Trebuchet MS"/>
            </a:endParaRPr>
          </a:p>
          <a:p>
            <a:pPr marL="0" marR="0" lvl="0" indent="0" algn="l" rtl="0">
              <a:lnSpc>
                <a:spcPct val="100000"/>
              </a:lnSpc>
              <a:spcBef>
                <a:spcPts val="2200"/>
              </a:spcBef>
              <a:spcAft>
                <a:spcPts val="0"/>
              </a:spcAft>
              <a:buClr>
                <a:srgbClr val="214EA2"/>
              </a:buClr>
              <a:buSzPts val="2800"/>
              <a:buFont typeface="Trebuchet MS"/>
              <a:buNone/>
            </a:pPr>
            <a:r>
              <a:rPr lang="nl-NL" sz="2800" b="0" i="0" u="none" strike="noStrike" cap="none" dirty="0">
                <a:solidFill>
                  <a:srgbClr val="214EA2"/>
                </a:solidFill>
                <a:latin typeface="Trebuchet MS"/>
                <a:ea typeface="Trebuchet MS"/>
                <a:cs typeface="Trebuchet MS"/>
                <a:sym typeface="Trebuchet MS"/>
              </a:rPr>
              <a:t>Exposition</a:t>
            </a:r>
          </a:p>
          <a:p>
            <a:pPr marL="0" marR="0" lvl="0" indent="0" algn="l" rtl="0">
              <a:lnSpc>
                <a:spcPct val="100000"/>
              </a:lnSpc>
              <a:spcBef>
                <a:spcPts val="2200"/>
              </a:spcBef>
              <a:spcAft>
                <a:spcPts val="0"/>
              </a:spcAft>
              <a:buClr>
                <a:srgbClr val="214EA2"/>
              </a:buClr>
              <a:buSzPts val="2800"/>
              <a:buFont typeface="Trebuchet MS"/>
              <a:buNone/>
            </a:pPr>
            <a:r>
              <a:rPr lang="nl-NL" sz="2800" dirty="0" err="1">
                <a:solidFill>
                  <a:srgbClr val="214EA2"/>
                </a:solidFill>
                <a:latin typeface="Trebuchet MS"/>
                <a:sym typeface="Trebuchet MS"/>
              </a:rPr>
              <a:t>Contenu</a:t>
            </a:r>
            <a:r>
              <a:rPr lang="nl-NL" sz="2800" dirty="0">
                <a:solidFill>
                  <a:srgbClr val="214EA2"/>
                </a:solidFill>
                <a:latin typeface="Trebuchet MS"/>
                <a:sym typeface="Trebuchet MS"/>
              </a:rPr>
              <a:t> pour les </a:t>
            </a:r>
            <a:r>
              <a:rPr lang="nl-NL" sz="2800" dirty="0" err="1">
                <a:solidFill>
                  <a:srgbClr val="214EA2"/>
                </a:solidFill>
                <a:latin typeface="Trebuchet MS"/>
                <a:sym typeface="Trebuchet MS"/>
              </a:rPr>
              <a:t>réseaux</a:t>
            </a:r>
            <a:r>
              <a:rPr lang="nl-NL" sz="2800" dirty="0">
                <a:solidFill>
                  <a:srgbClr val="214EA2"/>
                </a:solidFill>
                <a:latin typeface="Trebuchet MS"/>
                <a:sym typeface="Trebuchet MS"/>
              </a:rPr>
              <a:t> </a:t>
            </a:r>
            <a:r>
              <a:rPr lang="nl-NL" sz="2800" dirty="0" err="1">
                <a:solidFill>
                  <a:srgbClr val="214EA2"/>
                </a:solidFill>
                <a:latin typeface="Trebuchet MS"/>
                <a:sym typeface="Trebuchet MS"/>
              </a:rPr>
              <a:t>sociaux</a:t>
            </a:r>
            <a:endParaRPr lang="nl-NL" sz="2800" dirty="0">
              <a:solidFill>
                <a:srgbClr val="214EA2"/>
              </a:solidFill>
              <a:latin typeface="Trebuchet MS"/>
              <a:sym typeface="Trebuchet MS"/>
            </a:endParaRPr>
          </a:p>
          <a:p>
            <a:pPr marL="0" marR="0" lvl="0" indent="0" algn="l" rtl="0">
              <a:lnSpc>
                <a:spcPct val="100000"/>
              </a:lnSpc>
              <a:spcBef>
                <a:spcPts val="2200"/>
              </a:spcBef>
              <a:spcAft>
                <a:spcPts val="0"/>
              </a:spcAft>
              <a:buClr>
                <a:srgbClr val="214EA2"/>
              </a:buClr>
              <a:buSzPts val="2800"/>
              <a:buFont typeface="Trebuchet MS"/>
              <a:buNone/>
            </a:pPr>
            <a:r>
              <a:rPr lang="nl-NL" sz="2800" b="0" i="1" u="none" strike="noStrike" cap="none" dirty="0">
                <a:solidFill>
                  <a:srgbClr val="214EA2"/>
                </a:solidFill>
                <a:latin typeface="Trebuchet MS"/>
                <a:ea typeface="Arial"/>
                <a:cs typeface="Arial"/>
                <a:sym typeface="Trebuchet MS"/>
              </a:rPr>
              <a:t>Stop motion</a:t>
            </a:r>
            <a:endParaRPr sz="1400" b="0" i="1" u="none" strike="noStrike" cap="none" dirty="0">
              <a:solidFill>
                <a:srgbClr val="000000"/>
              </a:solidFill>
              <a:latin typeface="Arial"/>
              <a:ea typeface="Arial"/>
              <a:cs typeface="Arial"/>
              <a:sym typeface="Arial"/>
            </a:endParaRPr>
          </a:p>
        </p:txBody>
      </p:sp>
      <p:pic>
        <p:nvPicPr>
          <p:cNvPr id="371" name="Google Shape;371;p33"/>
          <p:cNvPicPr preferRelativeResize="0"/>
          <p:nvPr/>
        </p:nvPicPr>
        <p:blipFill rotWithShape="1">
          <a:blip r:embed="rId3">
            <a:alphaModFix/>
          </a:blip>
          <a:srcRect/>
          <a:stretch/>
        </p:blipFill>
        <p:spPr>
          <a:xfrm>
            <a:off x="1489895" y="2966027"/>
            <a:ext cx="598025" cy="598025"/>
          </a:xfrm>
          <a:prstGeom prst="rect">
            <a:avLst/>
          </a:prstGeom>
          <a:noFill/>
          <a:ln>
            <a:noFill/>
          </a:ln>
        </p:spPr>
      </p:pic>
      <p:pic>
        <p:nvPicPr>
          <p:cNvPr id="372" name="Google Shape;372;p33"/>
          <p:cNvPicPr preferRelativeResize="0"/>
          <p:nvPr/>
        </p:nvPicPr>
        <p:blipFill rotWithShape="1">
          <a:blip r:embed="rId3">
            <a:alphaModFix/>
          </a:blip>
          <a:srcRect/>
          <a:stretch/>
        </p:blipFill>
        <p:spPr>
          <a:xfrm>
            <a:off x="5259864" y="2966886"/>
            <a:ext cx="598025" cy="598025"/>
          </a:xfrm>
          <a:prstGeom prst="rect">
            <a:avLst/>
          </a:prstGeom>
          <a:noFill/>
          <a:ln>
            <a:noFill/>
          </a:ln>
        </p:spPr>
      </p:pic>
      <p:pic>
        <p:nvPicPr>
          <p:cNvPr id="373" name="Google Shape;373;p33"/>
          <p:cNvPicPr preferRelativeResize="0"/>
          <p:nvPr/>
        </p:nvPicPr>
        <p:blipFill rotWithShape="1">
          <a:blip r:embed="rId3">
            <a:alphaModFix/>
          </a:blip>
          <a:srcRect/>
          <a:stretch/>
        </p:blipFill>
        <p:spPr>
          <a:xfrm>
            <a:off x="1489893" y="3686942"/>
            <a:ext cx="598025" cy="598025"/>
          </a:xfrm>
          <a:prstGeom prst="rect">
            <a:avLst/>
          </a:prstGeom>
          <a:noFill/>
          <a:ln>
            <a:noFill/>
          </a:ln>
        </p:spPr>
      </p:pic>
      <p:pic>
        <p:nvPicPr>
          <p:cNvPr id="374" name="Google Shape;374;p33"/>
          <p:cNvPicPr preferRelativeResize="0"/>
          <p:nvPr/>
        </p:nvPicPr>
        <p:blipFill rotWithShape="1">
          <a:blip r:embed="rId3">
            <a:alphaModFix/>
          </a:blip>
          <a:srcRect/>
          <a:stretch/>
        </p:blipFill>
        <p:spPr>
          <a:xfrm>
            <a:off x="5274331" y="3682003"/>
            <a:ext cx="598025" cy="598025"/>
          </a:xfrm>
          <a:prstGeom prst="rect">
            <a:avLst/>
          </a:prstGeom>
          <a:noFill/>
          <a:ln>
            <a:noFill/>
          </a:ln>
        </p:spPr>
      </p:pic>
      <p:pic>
        <p:nvPicPr>
          <p:cNvPr id="375" name="Google Shape;375;p33"/>
          <p:cNvPicPr preferRelativeResize="0"/>
          <p:nvPr/>
        </p:nvPicPr>
        <p:blipFill rotWithShape="1">
          <a:blip r:embed="rId3">
            <a:alphaModFix/>
          </a:blip>
          <a:srcRect/>
          <a:stretch/>
        </p:blipFill>
        <p:spPr>
          <a:xfrm>
            <a:off x="1489893" y="4418129"/>
            <a:ext cx="598025" cy="598025"/>
          </a:xfrm>
          <a:prstGeom prst="rect">
            <a:avLst/>
          </a:prstGeom>
          <a:noFill/>
          <a:ln>
            <a:noFill/>
          </a:ln>
        </p:spPr>
      </p:pic>
      <p:pic>
        <p:nvPicPr>
          <p:cNvPr id="376" name="Google Shape;376;p33"/>
          <p:cNvPicPr preferRelativeResize="0"/>
          <p:nvPr/>
        </p:nvPicPr>
        <p:blipFill rotWithShape="1">
          <a:blip r:embed="rId4">
            <a:alphaModFix/>
          </a:blip>
          <a:srcRect/>
          <a:stretch/>
        </p:blipFill>
        <p:spPr>
          <a:xfrm>
            <a:off x="8997870" y="3793983"/>
            <a:ext cx="2889331" cy="2507110"/>
          </a:xfrm>
          <a:prstGeom prst="rect">
            <a:avLst/>
          </a:prstGeom>
          <a:noFill/>
          <a:ln>
            <a:noFill/>
          </a:ln>
        </p:spPr>
      </p:pic>
      <p:pic>
        <p:nvPicPr>
          <p:cNvPr id="2" name="Google Shape;375;p33">
            <a:extLst>
              <a:ext uri="{FF2B5EF4-FFF2-40B4-BE49-F238E27FC236}">
                <a16:creationId xmlns:a16="http://schemas.microsoft.com/office/drawing/2014/main" id="{D07B71DC-A880-D0AA-FC5C-4199300C51F9}"/>
              </a:ext>
            </a:extLst>
          </p:cNvPr>
          <p:cNvPicPr preferRelativeResize="0"/>
          <p:nvPr/>
        </p:nvPicPr>
        <p:blipFill rotWithShape="1">
          <a:blip r:embed="rId3">
            <a:alphaModFix/>
          </a:blip>
          <a:srcRect/>
          <a:stretch/>
        </p:blipFill>
        <p:spPr>
          <a:xfrm>
            <a:off x="1489892" y="5154408"/>
            <a:ext cx="598025" cy="598025"/>
          </a:xfrm>
          <a:prstGeom prst="rect">
            <a:avLst/>
          </a:prstGeom>
          <a:noFill/>
          <a:ln>
            <a:noFill/>
          </a:ln>
        </p:spPr>
      </p:pic>
      <p:pic>
        <p:nvPicPr>
          <p:cNvPr id="3" name="Google Shape;374;p33">
            <a:extLst>
              <a:ext uri="{FF2B5EF4-FFF2-40B4-BE49-F238E27FC236}">
                <a16:creationId xmlns:a16="http://schemas.microsoft.com/office/drawing/2014/main" id="{DAD8B9C6-DA1A-BE07-41C5-AA61BA092D43}"/>
              </a:ext>
            </a:extLst>
          </p:cNvPr>
          <p:cNvPicPr preferRelativeResize="0"/>
          <p:nvPr/>
        </p:nvPicPr>
        <p:blipFill rotWithShape="1">
          <a:blip r:embed="rId3">
            <a:alphaModFix/>
          </a:blip>
          <a:srcRect/>
          <a:stretch/>
        </p:blipFill>
        <p:spPr>
          <a:xfrm>
            <a:off x="5274330" y="4785472"/>
            <a:ext cx="598025" cy="5980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3" name="Google Shape;383;p34"/>
          <p:cNvSpPr/>
          <p:nvPr/>
        </p:nvSpPr>
        <p:spPr>
          <a:xfrm>
            <a:off x="2029159" y="2291688"/>
            <a:ext cx="3791375" cy="3791375"/>
          </a:xfrm>
          <a:prstGeom prst="ellipse">
            <a:avLst/>
          </a:prstGeom>
          <a:noFill/>
          <a:ln w="53975" cap="flat" cmpd="sng">
            <a:solidFill>
              <a:srgbClr val="F5B6E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84" name="Google Shape;384;p34"/>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85" name="Google Shape;385;p34" descr="A blue and black test&#10;&#10;Description automatically generated"/>
          <p:cNvPicPr preferRelativeResize="0"/>
          <p:nvPr/>
        </p:nvPicPr>
        <p:blipFill rotWithShape="1">
          <a:blip r:embed="rId3">
            <a:alphaModFix/>
          </a:blip>
          <a:srcRect/>
          <a:stretch/>
        </p:blipFill>
        <p:spPr>
          <a:xfrm>
            <a:off x="2540745" y="2298073"/>
            <a:ext cx="2951009" cy="3784990"/>
          </a:xfrm>
          <a:prstGeom prst="rect">
            <a:avLst/>
          </a:prstGeom>
          <a:noFill/>
          <a:ln>
            <a:noFill/>
          </a:ln>
        </p:spPr>
      </p:pic>
      <p:pic>
        <p:nvPicPr>
          <p:cNvPr id="386" name="Google Shape;386;p34"/>
          <p:cNvPicPr preferRelativeResize="0"/>
          <p:nvPr/>
        </p:nvPicPr>
        <p:blipFill rotWithShape="1">
          <a:blip r:embed="rId4">
            <a:alphaModFix/>
          </a:blip>
          <a:srcRect/>
          <a:stretch/>
        </p:blipFill>
        <p:spPr>
          <a:xfrm>
            <a:off x="6677438" y="2298073"/>
            <a:ext cx="4902274" cy="3855916"/>
          </a:xfrm>
          <a:prstGeom prst="rect">
            <a:avLst/>
          </a:prstGeom>
          <a:noFill/>
          <a:ln>
            <a:noFill/>
          </a:ln>
        </p:spPr>
      </p:pic>
      <p:sp>
        <p:nvSpPr>
          <p:cNvPr id="4" name="Tijdelijke aanduiding voor tekst 2">
            <a:extLst>
              <a:ext uri="{FF2B5EF4-FFF2-40B4-BE49-F238E27FC236}">
                <a16:creationId xmlns:a16="http://schemas.microsoft.com/office/drawing/2014/main" id="{AAC64927-253C-CC68-521E-17F1A2BAE218}"/>
              </a:ext>
            </a:extLst>
          </p:cNvPr>
          <p:cNvSpPr txBox="1">
            <a:spLocks/>
          </p:cNvSpPr>
          <p:nvPr/>
        </p:nvSpPr>
        <p:spPr>
          <a:xfrm>
            <a:off x="496254" y="566087"/>
            <a:ext cx="10515600" cy="1682107"/>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757575"/>
              </a:buClr>
              <a:buSzPts val="2400"/>
              <a:buFont typeface="Arial"/>
              <a:buNone/>
              <a:defRPr sz="2400" b="0" i="0" u="none" strike="noStrike" cap="none">
                <a:solidFill>
                  <a:srgbClr val="757575"/>
                </a:solidFill>
                <a:latin typeface="Arial"/>
                <a:ea typeface="Arial"/>
                <a:cs typeface="Arial"/>
                <a:sym typeface="Arial"/>
              </a:defRPr>
            </a:lvl1pPr>
            <a:lvl2pPr marL="914400" marR="0" lvl="1" indent="-228600" algn="l" rtl="0">
              <a:lnSpc>
                <a:spcPct val="90000"/>
              </a:lnSpc>
              <a:spcBef>
                <a:spcPts val="500"/>
              </a:spcBef>
              <a:spcAft>
                <a:spcPts val="0"/>
              </a:spcAft>
              <a:buClr>
                <a:srgbClr val="757575"/>
              </a:buClr>
              <a:buSzPts val="2000"/>
              <a:buFont typeface="Arial"/>
              <a:buNone/>
              <a:defRPr sz="2000" b="0" i="0" u="none" strike="noStrike" cap="none">
                <a:solidFill>
                  <a:srgbClr val="757575"/>
                </a:solidFill>
                <a:latin typeface="Arial"/>
                <a:ea typeface="Arial"/>
                <a:cs typeface="Arial"/>
                <a:sym typeface="Arial"/>
              </a:defRPr>
            </a:lvl2pPr>
            <a:lvl3pPr marL="1371600" marR="0" lvl="2" indent="-228600" algn="l" rtl="0">
              <a:lnSpc>
                <a:spcPct val="90000"/>
              </a:lnSpc>
              <a:spcBef>
                <a:spcPts val="500"/>
              </a:spcBef>
              <a:spcAft>
                <a:spcPts val="0"/>
              </a:spcAft>
              <a:buClr>
                <a:srgbClr val="757575"/>
              </a:buClr>
              <a:buSzPts val="1800"/>
              <a:buFont typeface="Arial"/>
              <a:buNone/>
              <a:defRPr sz="1800" b="0" i="0" u="none" strike="noStrike" cap="none">
                <a:solidFill>
                  <a:srgbClr val="757575"/>
                </a:solidFill>
                <a:latin typeface="Arial"/>
                <a:ea typeface="Arial"/>
                <a:cs typeface="Arial"/>
                <a:sym typeface="Arial"/>
              </a:defRPr>
            </a:lvl3pPr>
            <a:lvl4pPr marL="1828800" marR="0" lvl="3"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4pPr>
            <a:lvl5pPr marL="2286000" marR="0" lvl="4"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5pPr>
            <a:lvl6pPr marL="2743200" marR="0" lvl="5"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6pPr>
            <a:lvl7pPr marL="3200400" marR="0" lvl="6"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7pPr>
            <a:lvl8pPr marL="3657600" marR="0" lvl="7"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8pPr>
            <a:lvl9pPr marL="4114800" marR="0" lvl="8" indent="-228600" algn="l" rtl="0">
              <a:lnSpc>
                <a:spcPct val="90000"/>
              </a:lnSpc>
              <a:spcBef>
                <a:spcPts val="500"/>
              </a:spcBef>
              <a:spcAft>
                <a:spcPts val="0"/>
              </a:spcAft>
              <a:buClr>
                <a:srgbClr val="757575"/>
              </a:buClr>
              <a:buSzPts val="1600"/>
              <a:buFont typeface="Arial"/>
              <a:buNone/>
              <a:defRPr sz="1600" b="0" i="0" u="none" strike="noStrike" cap="none">
                <a:solidFill>
                  <a:srgbClr val="757575"/>
                </a:solidFill>
                <a:latin typeface="Arial"/>
                <a:ea typeface="Arial"/>
                <a:cs typeface="Arial"/>
                <a:sym typeface="Arial"/>
              </a:defRPr>
            </a:lvl9pPr>
          </a:lstStyle>
          <a:p>
            <a:pPr>
              <a:lnSpc>
                <a:spcPts val="4060"/>
              </a:lnSpc>
            </a:pPr>
            <a:r>
              <a:rPr lang="nl-BE" sz="4800" b="1" dirty="0">
                <a:solidFill>
                  <a:srgbClr val="F5B6EF"/>
                </a:solidFill>
                <a:latin typeface="Trebuchet MS"/>
              </a:rPr>
              <a:t>Phase 5 : </a:t>
            </a:r>
            <a:r>
              <a:rPr lang="nl-BE" sz="4800" b="1" dirty="0">
                <a:solidFill>
                  <a:srgbClr val="214EA2"/>
                </a:solidFill>
                <a:latin typeface="Trebuchet MS"/>
              </a:rPr>
              <a:t>Présentation des</a:t>
            </a:r>
          </a:p>
          <a:p>
            <a:pPr>
              <a:lnSpc>
                <a:spcPts val="4060"/>
              </a:lnSpc>
            </a:pPr>
            <a:r>
              <a:rPr lang="nl-BE" sz="4800" b="1" dirty="0">
                <a:solidFill>
                  <a:srgbClr val="214EA2"/>
                </a:solidFill>
                <a:latin typeface="Trebuchet MS"/>
              </a:rPr>
              <a:t>résultats et discussion en classe</a:t>
            </a:r>
            <a:endParaRPr lang="nl-BE" dirty="0">
              <a:solidFill>
                <a:srgbClr val="214EA2"/>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35"/>
          <p:cNvSpPr/>
          <p:nvPr/>
        </p:nvSpPr>
        <p:spPr>
          <a:xfrm>
            <a:off x="0" y="6500553"/>
            <a:ext cx="12192000" cy="357447"/>
          </a:xfrm>
          <a:prstGeom prst="rect">
            <a:avLst/>
          </a:prstGeom>
          <a:solidFill>
            <a:srgbClr val="FFE9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92" name="Google Shape;392;p35"/>
          <p:cNvSpPr txBox="1">
            <a:spLocks noGrp="1"/>
          </p:cNvSpPr>
          <p:nvPr>
            <p:ph type="body" idx="1"/>
          </p:nvPr>
        </p:nvSpPr>
        <p:spPr>
          <a:xfrm>
            <a:off x="2025127" y="2410756"/>
            <a:ext cx="8806995" cy="3396457"/>
          </a:xfrm>
          <a:prstGeom prst="rect">
            <a:avLst/>
          </a:prstGeom>
          <a:noFill/>
          <a:ln>
            <a:noFill/>
          </a:ln>
        </p:spPr>
        <p:txBody>
          <a:bodyPr spcFirstLastPara="1" wrap="square" lIns="91425" tIns="45700" rIns="91425" bIns="45700" anchor="t" anchorCtr="0">
            <a:noAutofit/>
          </a:bodyPr>
          <a:lstStyle/>
          <a:p>
            <a:pPr marL="228600" lvl="0" indent="-228600" algn="l" rtl="0">
              <a:lnSpc>
                <a:spcPts val="3280"/>
              </a:lnSpc>
              <a:spcBef>
                <a:spcPts val="0"/>
              </a:spcBef>
              <a:spcAft>
                <a:spcPts val="0"/>
              </a:spcAft>
              <a:buClr>
                <a:srgbClr val="FFCDEB"/>
              </a:buClr>
              <a:buSzPts val="1800"/>
              <a:buChar char="•"/>
            </a:pPr>
            <a:r>
              <a:rPr lang="nl-BE" sz="2400" dirty="0">
                <a:solidFill>
                  <a:srgbClr val="214EA2"/>
                </a:solidFill>
                <a:latin typeface="Trebuchet MS"/>
                <a:ea typeface="Trebuchet MS"/>
                <a:cs typeface="Trebuchet MS"/>
                <a:sym typeface="Trebuchet MS"/>
              </a:rPr>
              <a:t>Démarrez la présentation avec votre question de recherche de base.</a:t>
            </a:r>
            <a:endParaRPr sz="2400" dirty="0">
              <a:solidFill>
                <a:srgbClr val="214EA2"/>
              </a:solidFill>
              <a:latin typeface="Trebuchet MS"/>
              <a:ea typeface="Trebuchet MS"/>
              <a:cs typeface="Trebuchet MS"/>
              <a:sym typeface="Trebuchet MS"/>
            </a:endParaRPr>
          </a:p>
          <a:p>
            <a:pPr marL="228600" lvl="0" indent="-228600" algn="l" rtl="0">
              <a:lnSpc>
                <a:spcPts val="3280"/>
              </a:lnSpc>
              <a:spcBef>
                <a:spcPts val="1000"/>
              </a:spcBef>
              <a:spcAft>
                <a:spcPts val="0"/>
              </a:spcAft>
              <a:buClr>
                <a:srgbClr val="FFCDEB"/>
              </a:buClr>
              <a:buSzPts val="1800"/>
              <a:buChar char="•"/>
            </a:pPr>
            <a:r>
              <a:rPr lang="nl-BE" sz="2400" dirty="0">
                <a:solidFill>
                  <a:srgbClr val="214EA2"/>
                </a:solidFill>
                <a:latin typeface="Trebuchet MS"/>
                <a:ea typeface="Trebuchet MS"/>
                <a:cs typeface="Trebuchet MS"/>
                <a:sym typeface="Trebuchet MS"/>
              </a:rPr>
              <a:t>Expliquez quelle est votre solution.</a:t>
            </a:r>
            <a:endParaRPr sz="2400" dirty="0">
              <a:solidFill>
                <a:srgbClr val="214EA2"/>
              </a:solidFill>
              <a:latin typeface="Trebuchet MS"/>
              <a:ea typeface="Trebuchet MS"/>
              <a:cs typeface="Trebuchet MS"/>
              <a:sym typeface="Trebuchet MS"/>
            </a:endParaRPr>
          </a:p>
          <a:p>
            <a:pPr marL="228600" lvl="0" indent="-228600" algn="l" rtl="0">
              <a:lnSpc>
                <a:spcPts val="3280"/>
              </a:lnSpc>
              <a:spcBef>
                <a:spcPts val="1000"/>
              </a:spcBef>
              <a:spcAft>
                <a:spcPts val="0"/>
              </a:spcAft>
              <a:buClr>
                <a:srgbClr val="FFCDEB"/>
              </a:buClr>
              <a:buSzPts val="1800"/>
              <a:buChar char="•"/>
            </a:pPr>
            <a:r>
              <a:rPr lang="nl-BE" sz="2400" dirty="0">
                <a:solidFill>
                  <a:srgbClr val="214EA2"/>
                </a:solidFill>
                <a:latin typeface="Trebuchet MS"/>
                <a:ea typeface="Trebuchet MS"/>
                <a:cs typeface="Trebuchet MS"/>
                <a:sym typeface="Trebuchet MS"/>
              </a:rPr>
              <a:t>Mettez l’accent sur les raisons pour lesquelles votre solution favorise une mobilité équitable et durable.</a:t>
            </a:r>
            <a:endParaRPr sz="2400" dirty="0">
              <a:solidFill>
                <a:srgbClr val="214EA2"/>
              </a:solidFill>
              <a:latin typeface="Trebuchet MS"/>
              <a:ea typeface="Trebuchet MS"/>
              <a:cs typeface="Trebuchet MS"/>
              <a:sym typeface="Trebuchet MS"/>
            </a:endParaRPr>
          </a:p>
          <a:p>
            <a:pPr marL="228600" lvl="0" indent="-228600" algn="l" rtl="0">
              <a:lnSpc>
                <a:spcPts val="3280"/>
              </a:lnSpc>
              <a:spcBef>
                <a:spcPts val="1000"/>
              </a:spcBef>
              <a:spcAft>
                <a:spcPts val="0"/>
              </a:spcAft>
              <a:buClr>
                <a:srgbClr val="FFCDEB"/>
              </a:buClr>
              <a:buSzPts val="1800"/>
              <a:buChar char="•"/>
            </a:pPr>
            <a:r>
              <a:rPr lang="nl-NL" sz="2400" dirty="0" err="1">
                <a:solidFill>
                  <a:srgbClr val="214EA2"/>
                </a:solidFill>
                <a:latin typeface="Trebuchet MS"/>
                <a:ea typeface="Trebuchet MS"/>
                <a:cs typeface="Trebuchet MS"/>
                <a:sym typeface="Trebuchet MS"/>
              </a:rPr>
              <a:t>Abordez</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également</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le</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processus</a:t>
            </a:r>
            <a:r>
              <a:rPr lang="nl-NL" sz="2400" dirty="0">
                <a:solidFill>
                  <a:srgbClr val="214EA2"/>
                </a:solidFill>
                <a:latin typeface="Trebuchet MS"/>
                <a:ea typeface="Trebuchet MS"/>
                <a:cs typeface="Trebuchet MS"/>
                <a:sym typeface="Trebuchet MS"/>
              </a:rPr>
              <a:t> en </a:t>
            </a:r>
            <a:r>
              <a:rPr lang="nl-NL" sz="2400" dirty="0" err="1">
                <a:solidFill>
                  <a:srgbClr val="214EA2"/>
                </a:solidFill>
                <a:latin typeface="Trebuchet MS"/>
                <a:ea typeface="Trebuchet MS"/>
                <a:cs typeface="Trebuchet MS"/>
                <a:sym typeface="Trebuchet MS"/>
              </a:rPr>
              <a:t>expliquant</a:t>
            </a:r>
            <a:r>
              <a:rPr lang="nl-NL" sz="2400" dirty="0">
                <a:solidFill>
                  <a:srgbClr val="214EA2"/>
                </a:solidFill>
                <a:latin typeface="Trebuchet MS"/>
                <a:ea typeface="Trebuchet MS"/>
                <a:cs typeface="Trebuchet MS"/>
                <a:sym typeface="Trebuchet MS"/>
              </a:rPr>
              <a:t> </a:t>
            </a:r>
            <a:br>
              <a:rPr lang="nl-NL" sz="2400" dirty="0">
                <a:solidFill>
                  <a:srgbClr val="214EA2"/>
                </a:solidFill>
                <a:latin typeface="Trebuchet MS"/>
                <a:ea typeface="Trebuchet MS"/>
                <a:cs typeface="Trebuchet MS"/>
                <a:sym typeface="Trebuchet MS"/>
              </a:rPr>
            </a:br>
            <a:r>
              <a:rPr lang="nl-NL" sz="2400" dirty="0" err="1">
                <a:solidFill>
                  <a:srgbClr val="214EA2"/>
                </a:solidFill>
                <a:latin typeface="Trebuchet MS"/>
                <a:ea typeface="Trebuchet MS"/>
                <a:cs typeface="Trebuchet MS"/>
                <a:sym typeface="Trebuchet MS"/>
              </a:rPr>
              <a:t>quels</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problèmes</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vous</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avez</a:t>
            </a:r>
            <a:r>
              <a:rPr lang="nl-NL" sz="2400" dirty="0">
                <a:solidFill>
                  <a:srgbClr val="214EA2"/>
                </a:solidFill>
                <a:latin typeface="Trebuchet MS"/>
                <a:ea typeface="Trebuchet MS"/>
                <a:cs typeface="Trebuchet MS"/>
                <a:sym typeface="Trebuchet MS"/>
              </a:rPr>
              <a:t> rencontrés et </a:t>
            </a:r>
            <a:r>
              <a:rPr lang="nl-NL" sz="2400" dirty="0" err="1">
                <a:solidFill>
                  <a:srgbClr val="214EA2"/>
                </a:solidFill>
                <a:latin typeface="Trebuchet MS"/>
                <a:ea typeface="Trebuchet MS"/>
                <a:cs typeface="Trebuchet MS"/>
                <a:sym typeface="Trebuchet MS"/>
              </a:rPr>
              <a:t>comment</a:t>
            </a:r>
            <a:r>
              <a:rPr lang="nl-NL" sz="2400" dirty="0">
                <a:solidFill>
                  <a:srgbClr val="214EA2"/>
                </a:solidFill>
                <a:latin typeface="Trebuchet MS"/>
                <a:ea typeface="Trebuchet MS"/>
                <a:cs typeface="Trebuchet MS"/>
                <a:sym typeface="Trebuchet MS"/>
              </a:rPr>
              <a:t> </a:t>
            </a:r>
            <a:br>
              <a:rPr lang="nl-NL" sz="2400" dirty="0">
                <a:solidFill>
                  <a:srgbClr val="214EA2"/>
                </a:solidFill>
                <a:latin typeface="Trebuchet MS"/>
                <a:ea typeface="Trebuchet MS"/>
                <a:cs typeface="Trebuchet MS"/>
                <a:sym typeface="Trebuchet MS"/>
              </a:rPr>
            </a:br>
            <a:r>
              <a:rPr lang="nl-NL" sz="2400" dirty="0" err="1">
                <a:solidFill>
                  <a:srgbClr val="214EA2"/>
                </a:solidFill>
                <a:latin typeface="Trebuchet MS"/>
                <a:ea typeface="Trebuchet MS"/>
                <a:cs typeface="Trebuchet MS"/>
                <a:sym typeface="Trebuchet MS"/>
              </a:rPr>
              <a:t>vous</a:t>
            </a:r>
            <a:r>
              <a:rPr lang="nl-NL" sz="2400" dirty="0">
                <a:solidFill>
                  <a:srgbClr val="214EA2"/>
                </a:solidFill>
                <a:latin typeface="Trebuchet MS"/>
                <a:ea typeface="Trebuchet MS"/>
                <a:cs typeface="Trebuchet MS"/>
                <a:sym typeface="Trebuchet MS"/>
              </a:rPr>
              <a:t> les </a:t>
            </a:r>
            <a:r>
              <a:rPr lang="nl-NL" sz="2400" dirty="0" err="1">
                <a:solidFill>
                  <a:srgbClr val="214EA2"/>
                </a:solidFill>
                <a:latin typeface="Trebuchet MS"/>
                <a:ea typeface="Trebuchet MS"/>
                <a:cs typeface="Trebuchet MS"/>
                <a:sym typeface="Trebuchet MS"/>
              </a:rPr>
              <a:t>avez</a:t>
            </a:r>
            <a:r>
              <a:rPr lang="nl-NL" sz="2400" dirty="0">
                <a:solidFill>
                  <a:srgbClr val="214EA2"/>
                </a:solidFill>
                <a:latin typeface="Trebuchet MS"/>
                <a:ea typeface="Trebuchet MS"/>
                <a:cs typeface="Trebuchet MS"/>
                <a:sym typeface="Trebuchet MS"/>
              </a:rPr>
              <a:t> </a:t>
            </a:r>
            <a:r>
              <a:rPr lang="nl-NL" sz="2400" dirty="0" err="1">
                <a:solidFill>
                  <a:srgbClr val="214EA2"/>
                </a:solidFill>
                <a:latin typeface="Trebuchet MS"/>
                <a:ea typeface="Trebuchet MS"/>
                <a:cs typeface="Trebuchet MS"/>
                <a:sym typeface="Trebuchet MS"/>
              </a:rPr>
              <a:t>résolus</a:t>
            </a:r>
            <a:r>
              <a:rPr lang="nl-NL" sz="2400" dirty="0">
                <a:solidFill>
                  <a:srgbClr val="214EA2"/>
                </a:solidFill>
                <a:latin typeface="Trebuchet MS"/>
                <a:ea typeface="Trebuchet MS"/>
                <a:cs typeface="Trebuchet MS"/>
                <a:sym typeface="Trebuchet MS"/>
              </a:rPr>
              <a:t>.</a:t>
            </a:r>
            <a:endParaRPr sz="2400" dirty="0">
              <a:solidFill>
                <a:srgbClr val="214EA2"/>
              </a:solidFill>
              <a:latin typeface="Trebuchet MS"/>
              <a:ea typeface="Trebuchet MS"/>
              <a:cs typeface="Trebuchet MS"/>
              <a:sym typeface="Trebuchet MS"/>
            </a:endParaRPr>
          </a:p>
        </p:txBody>
      </p:sp>
      <p:sp>
        <p:nvSpPr>
          <p:cNvPr id="2" name="Tijdelijke aanduiding voor tekst 2">
            <a:extLst>
              <a:ext uri="{FF2B5EF4-FFF2-40B4-BE49-F238E27FC236}">
                <a16:creationId xmlns:a16="http://schemas.microsoft.com/office/drawing/2014/main" id="{67E5AF05-DD08-15B3-33D4-F002880BDB44}"/>
              </a:ext>
            </a:extLst>
          </p:cNvPr>
          <p:cNvSpPr txBox="1">
            <a:spLocks/>
          </p:cNvSpPr>
          <p:nvPr/>
        </p:nvSpPr>
        <p:spPr>
          <a:xfrm>
            <a:off x="566594" y="428433"/>
            <a:ext cx="10515600" cy="1682107"/>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14300" indent="0">
              <a:buNone/>
            </a:pPr>
            <a:r>
              <a:rPr lang="nl-BE" sz="4800" b="1" dirty="0">
                <a:solidFill>
                  <a:srgbClr val="F5B6EF"/>
                </a:solidFill>
                <a:latin typeface="Trebuchet MS"/>
              </a:rPr>
              <a:t>Phase 5 : </a:t>
            </a:r>
            <a:r>
              <a:rPr lang="nl-BE" sz="4800" b="1" dirty="0">
                <a:solidFill>
                  <a:srgbClr val="214EA2"/>
                </a:solidFill>
                <a:latin typeface="Trebuchet MS"/>
              </a:rPr>
              <a:t>Présentation des résultats et discussion en classe</a:t>
            </a:r>
            <a:endParaRPr lang="nl-BE" dirty="0">
              <a:solidFill>
                <a:srgbClr val="214EA2"/>
              </a:solidFill>
            </a:endParaRPr>
          </a:p>
        </p:txBody>
      </p:sp>
    </p:spTree>
  </p:cSld>
  <p:clrMapOvr>
    <a:masterClrMapping/>
  </p:clrMapOvr>
</p:sld>
</file>

<file path=ppt/theme/theme1.xml><?xml version="1.0" encoding="utf-8"?>
<a:theme xmlns:a="http://schemas.openxmlformats.org/drawingml/2006/main"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244</TotalTime>
  <Words>1074</Words>
  <Application>Microsoft Macintosh PowerPoint</Application>
  <PresentationFormat>Widescreen</PresentationFormat>
  <Paragraphs>124</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Helvetica</vt:lpstr>
      <vt:lpstr>Wingdings</vt:lpstr>
      <vt:lpstr>Trebuchet MS</vt:lpstr>
      <vt:lpstr>Play</vt:lpstr>
      <vt:lpstr>Arial</vt:lpstr>
      <vt:lpstr>Kantoorthema</vt:lpstr>
      <vt:lpstr>PowerPoint Presentation</vt:lpstr>
      <vt:lpstr>PowerPoint Presentation</vt:lpstr>
      <vt:lpstr>PowerPoint Presentation</vt:lpstr>
      <vt:lpstr>PowerPoint Presentation</vt:lpstr>
      <vt:lpstr>PowerPoint Presentation</vt:lpstr>
      <vt:lpstr>FAITS &amp; CHIFFRES</vt:lpstr>
      <vt:lpstr>FAITS &amp; CHIFFRES</vt:lpstr>
      <vt:lpstr>FAITS &amp; CHIFFRES</vt:lpstr>
      <vt:lpstr>FAITS &amp; CHIFFRES</vt:lpstr>
      <vt:lpstr>FAITS &amp; CHIFFRES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Hoe pak je dit aan?</vt:lpstr>
      <vt:lpstr>Répartition des rôles  dans le travail de groupe</vt:lpstr>
      <vt:lpstr>Phase 1 : Empathie</vt:lpstr>
      <vt:lpstr>PowerPoint Presentation</vt:lpstr>
      <vt:lpstr>Phase 1 : Empathie</vt:lpstr>
      <vt:lpstr>Phase 2 : Définir le problème</vt:lpstr>
      <vt:lpstr>Phase 2 : Définir le problème</vt:lpstr>
      <vt:lpstr>Quel est le principal problème de mobilité de ton personnage ?</vt:lpstr>
      <vt:lpstr>PowerPoint Presentation</vt:lpstr>
      <vt:lpstr>PowerPoint Presentation</vt:lpstr>
      <vt:lpstr>PowerPoint Presentation</vt:lpstr>
      <vt:lpstr>Caractéristiques d’un bon brainstorming</vt:lpstr>
      <vt:lpstr>À garder en tête : </vt:lpstr>
      <vt:lpstr>PowerPoint Presentation</vt:lpstr>
      <vt:lpstr>Suggestions pour l’élaboration des solutions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Ann Smedts</dc:creator>
  <cp:lastModifiedBy>Els Vandervoort</cp:lastModifiedBy>
  <cp:revision>53</cp:revision>
  <dcterms:created xsi:type="dcterms:W3CDTF">2024-06-18T11:21:49Z</dcterms:created>
  <dcterms:modified xsi:type="dcterms:W3CDTF">2026-05-30T10:01:38Z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0x01010086BE7B07EC6B4347B3361B937C3E13BC</vt:lpwstr>
  </property>
  <property fmtid="{D5CDD505-2E9C-101B-9397-08002B2CF9AE}" pid="3" name="MediaServiceImageTags">
    <vt:lpwstr/>
  </property>
</Properties>
</file>