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0" r:id="rId3"/>
    <p:sldId id="258" r:id="rId4"/>
    <p:sldId id="261" r:id="rId5"/>
  </p:sldIdLst>
  <p:sldSz cx="7556500" cy="106934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Maven Pro" panose="02000000000000000000" pitchFamily="2" charset="0"/>
      <p:regular r:id="rId10"/>
      <p:bold r:id="rId11"/>
    </p:embeddedFont>
    <p:embeddedFont>
      <p:font typeface="Maven Pro Bold" panose="02000000000000000000" pitchFamily="2" charset="0"/>
      <p:regular r:id="rId12"/>
      <p:bold r:id="rId13"/>
    </p:embeddedFont>
    <p:embeddedFont>
      <p:font typeface="Roboto Condensed Bold" panose="020B0604020202020204" charset="0"/>
      <p:regular r:id="rId14"/>
    </p:embeddedFont>
    <p:embeddedFont>
      <p:font typeface="Roboto Condensed Italics" panose="020B0604020202020204" charset="0"/>
      <p:regular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2597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font" Target="fonts/font10.fntdata"/><Relationship Id="rId10" Type="http://schemas.openxmlformats.org/officeDocument/2006/relationships/font" Target="fonts/font5.fntdata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4.fntdata"/><Relationship Id="rId14" Type="http://schemas.openxmlformats.org/officeDocument/2006/relationships/font" Target="fonts/font9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svg"/><Relationship Id="rId3" Type="http://schemas.openxmlformats.org/officeDocument/2006/relationships/image" Target="../media/image18.svg"/><Relationship Id="rId7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7.svg"/><Relationship Id="rId4" Type="http://schemas.openxmlformats.org/officeDocument/2006/relationships/image" Target="../media/image6.png"/><Relationship Id="rId9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0309" y="129943"/>
            <a:ext cx="3011497" cy="4677040"/>
            <a:chOff x="0" y="0"/>
            <a:chExt cx="4015329" cy="6236054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4015329" cy="6236054"/>
              <a:chOff x="0" y="0"/>
              <a:chExt cx="722640" cy="1122304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722640" cy="1122304"/>
              </a:xfrm>
              <a:custGeom>
                <a:avLst/>
                <a:gdLst/>
                <a:ahLst/>
                <a:cxnLst/>
                <a:rect l="l" t="t" r="r" b="b"/>
                <a:pathLst>
                  <a:path w="722640" h="1122304">
                    <a:moveTo>
                      <a:pt x="80101" y="0"/>
                    </a:moveTo>
                    <a:lnTo>
                      <a:pt x="642539" y="0"/>
                    </a:lnTo>
                    <a:cubicBezTo>
                      <a:pt x="686778" y="0"/>
                      <a:pt x="722640" y="35862"/>
                      <a:pt x="722640" y="80101"/>
                    </a:cubicBezTo>
                    <a:lnTo>
                      <a:pt x="722640" y="1042203"/>
                    </a:lnTo>
                    <a:cubicBezTo>
                      <a:pt x="722640" y="1063447"/>
                      <a:pt x="714201" y="1083821"/>
                      <a:pt x="699179" y="1098843"/>
                    </a:cubicBezTo>
                    <a:cubicBezTo>
                      <a:pt x="684157" y="1113865"/>
                      <a:pt x="663783" y="1122304"/>
                      <a:pt x="642539" y="1122304"/>
                    </a:cubicBezTo>
                    <a:lnTo>
                      <a:pt x="80101" y="1122304"/>
                    </a:lnTo>
                    <a:cubicBezTo>
                      <a:pt x="35862" y="1122304"/>
                      <a:pt x="0" y="1086442"/>
                      <a:pt x="0" y="1042203"/>
                    </a:cubicBezTo>
                    <a:lnTo>
                      <a:pt x="0" y="80101"/>
                    </a:lnTo>
                    <a:cubicBezTo>
                      <a:pt x="0" y="35862"/>
                      <a:pt x="35862" y="0"/>
                      <a:pt x="80101" y="0"/>
                    </a:cubicBezTo>
                    <a:close/>
                  </a:path>
                </a:pathLst>
              </a:custGeom>
              <a:solidFill>
                <a:srgbClr val="FF8414"/>
              </a:solidFill>
              <a:ln w="66675" cap="rnd">
                <a:solidFill>
                  <a:srgbClr val="FF3630"/>
                </a:solidFill>
                <a:prstDash val="solid"/>
                <a:round/>
              </a:ln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47625"/>
                <a:ext cx="722640" cy="1169929"/>
              </a:xfrm>
              <a:prstGeom prst="rect">
                <a:avLst/>
              </a:prstGeom>
            </p:spPr>
            <p:txBody>
              <a:bodyPr lIns="49650" tIns="49650" rIns="49650" bIns="49650" rtlCol="0" anchor="ctr"/>
              <a:lstStyle/>
              <a:p>
                <a:pPr algn="ctr">
                  <a:lnSpc>
                    <a:spcPts val="1959"/>
                  </a:lnSpc>
                </a:pPr>
                <a:endParaRPr/>
              </a:p>
            </p:txBody>
          </p:sp>
        </p:grpSp>
        <p:grpSp>
          <p:nvGrpSpPr>
            <p:cNvPr id="6" name="Group 6"/>
            <p:cNvGrpSpPr/>
            <p:nvPr/>
          </p:nvGrpSpPr>
          <p:grpSpPr>
            <a:xfrm>
              <a:off x="2655" y="0"/>
              <a:ext cx="4012674" cy="6234762"/>
              <a:chOff x="0" y="0"/>
              <a:chExt cx="4737342" cy="7360728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4737341" cy="7360728"/>
              </a:xfrm>
              <a:custGeom>
                <a:avLst/>
                <a:gdLst/>
                <a:ahLst/>
                <a:cxnLst/>
                <a:rect l="l" t="t" r="r" b="b"/>
                <a:pathLst>
                  <a:path w="4737341" h="7360728">
                    <a:moveTo>
                      <a:pt x="4540479" y="0"/>
                    </a:moveTo>
                    <a:lnTo>
                      <a:pt x="196862" y="0"/>
                    </a:lnTo>
                    <a:cubicBezTo>
                      <a:pt x="88498" y="0"/>
                      <a:pt x="0" y="73607"/>
                      <a:pt x="0" y="163408"/>
                    </a:cubicBezTo>
                    <a:lnTo>
                      <a:pt x="0" y="7197320"/>
                    </a:lnTo>
                    <a:cubicBezTo>
                      <a:pt x="0" y="7287121"/>
                      <a:pt x="88498" y="7360728"/>
                      <a:pt x="196862" y="7360728"/>
                    </a:cubicBezTo>
                    <a:lnTo>
                      <a:pt x="4540479" y="7360728"/>
                    </a:lnTo>
                    <a:cubicBezTo>
                      <a:pt x="4648844" y="7360728"/>
                      <a:pt x="4737341" y="7287121"/>
                      <a:pt x="4737341" y="7197320"/>
                    </a:cubicBezTo>
                    <a:lnTo>
                      <a:pt x="4737341" y="163408"/>
                    </a:lnTo>
                    <a:cubicBezTo>
                      <a:pt x="4737341" y="73607"/>
                      <a:pt x="4648844" y="0"/>
                      <a:pt x="454047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 w="47625" cap="rnd">
                <a:solidFill>
                  <a:srgbClr val="A16AE8"/>
                </a:solidFill>
                <a:prstDash val="solid"/>
                <a:round/>
              </a:ln>
            </p:spPr>
          </p:sp>
        </p:grpSp>
      </p:grpSp>
      <p:sp>
        <p:nvSpPr>
          <p:cNvPr id="8" name="Freeform 8"/>
          <p:cNvSpPr/>
          <p:nvPr/>
        </p:nvSpPr>
        <p:spPr>
          <a:xfrm flipH="1">
            <a:off x="333889" y="129943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1"/>
                </a:lnTo>
                <a:lnTo>
                  <a:pt x="2938316" y="2945681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4037288" y="129943"/>
            <a:ext cx="3011497" cy="4677040"/>
            <a:chOff x="0" y="0"/>
            <a:chExt cx="722640" cy="112230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64270" y="0"/>
                  </a:moveTo>
                  <a:lnTo>
                    <a:pt x="658370" y="0"/>
                  </a:lnTo>
                  <a:cubicBezTo>
                    <a:pt x="675415" y="0"/>
                    <a:pt x="691763" y="6771"/>
                    <a:pt x="703816" y="18824"/>
                  </a:cubicBezTo>
                  <a:cubicBezTo>
                    <a:pt x="715869" y="30877"/>
                    <a:pt x="722640" y="47224"/>
                    <a:pt x="722640" y="64270"/>
                  </a:cubicBezTo>
                  <a:lnTo>
                    <a:pt x="722640" y="1058034"/>
                  </a:lnTo>
                  <a:cubicBezTo>
                    <a:pt x="722640" y="1075080"/>
                    <a:pt x="715869" y="1091427"/>
                    <a:pt x="703816" y="1103480"/>
                  </a:cubicBezTo>
                  <a:cubicBezTo>
                    <a:pt x="691763" y="1115533"/>
                    <a:pt x="675415" y="1122304"/>
                    <a:pt x="658370" y="1122304"/>
                  </a:cubicBezTo>
                  <a:lnTo>
                    <a:pt x="64270" y="1122304"/>
                  </a:lnTo>
                  <a:cubicBezTo>
                    <a:pt x="47224" y="1122304"/>
                    <a:pt x="30877" y="1115533"/>
                    <a:pt x="18824" y="1103480"/>
                  </a:cubicBezTo>
                  <a:cubicBezTo>
                    <a:pt x="6771" y="1091427"/>
                    <a:pt x="0" y="1075080"/>
                    <a:pt x="0" y="1058034"/>
                  </a:cubicBezTo>
                  <a:lnTo>
                    <a:pt x="0" y="64270"/>
                  </a:lnTo>
                  <a:cubicBezTo>
                    <a:pt x="0" y="47224"/>
                    <a:pt x="6771" y="30877"/>
                    <a:pt x="18824" y="18824"/>
                  </a:cubicBezTo>
                  <a:cubicBezTo>
                    <a:pt x="30877" y="6771"/>
                    <a:pt x="47224" y="0"/>
                    <a:pt x="64270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0" y="-19050"/>
              <a:ext cx="722640" cy="1141354"/>
            </a:xfrm>
            <a:prstGeom prst="rect">
              <a:avLst/>
            </a:prstGeom>
          </p:spPr>
          <p:txBody>
            <a:bodyPr lIns="61880" tIns="61880" rIns="61880" bIns="6188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039279" y="129943"/>
            <a:ext cx="3009505" cy="4676072"/>
            <a:chOff x="0" y="0"/>
            <a:chExt cx="4737342" cy="7360728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000000"/>
            </a:solidFill>
            <a:ln w="47625" cap="rnd">
              <a:solidFill>
                <a:srgbClr val="EE7100"/>
              </a:solidFill>
              <a:prstDash val="solid"/>
              <a:round/>
            </a:ln>
          </p:spPr>
        </p:sp>
      </p:grpSp>
      <p:sp>
        <p:nvSpPr>
          <p:cNvPr id="14" name="Freeform 14"/>
          <p:cNvSpPr/>
          <p:nvPr/>
        </p:nvSpPr>
        <p:spPr>
          <a:xfrm flipH="1">
            <a:off x="4074957" y="159517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0"/>
                </a:lnTo>
                <a:lnTo>
                  <a:pt x="2938316" y="2945680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4">
              <a:alphaModFix amt="3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5" name="Group 15"/>
          <p:cNvGrpSpPr/>
          <p:nvPr/>
        </p:nvGrpSpPr>
        <p:grpSpPr>
          <a:xfrm>
            <a:off x="4424304" y="3073463"/>
            <a:ext cx="1503645" cy="1530390"/>
            <a:chOff x="0" y="0"/>
            <a:chExt cx="661362" cy="67312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61362" cy="673125"/>
            </a:xfrm>
            <a:custGeom>
              <a:avLst/>
              <a:gdLst/>
              <a:ahLst/>
              <a:cxnLst/>
              <a:rect l="l" t="t" r="r" b="b"/>
              <a:pathLst>
                <a:path w="661362" h="673125">
                  <a:moveTo>
                    <a:pt x="330681" y="0"/>
                  </a:moveTo>
                  <a:cubicBezTo>
                    <a:pt x="148051" y="0"/>
                    <a:pt x="0" y="150684"/>
                    <a:pt x="0" y="336563"/>
                  </a:cubicBezTo>
                  <a:cubicBezTo>
                    <a:pt x="0" y="522441"/>
                    <a:pt x="148051" y="673125"/>
                    <a:pt x="330681" y="673125"/>
                  </a:cubicBezTo>
                  <a:cubicBezTo>
                    <a:pt x="513311" y="673125"/>
                    <a:pt x="661362" y="522441"/>
                    <a:pt x="661362" y="336563"/>
                  </a:cubicBezTo>
                  <a:cubicBezTo>
                    <a:pt x="661362" y="150684"/>
                    <a:pt x="513311" y="0"/>
                    <a:pt x="3306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62003" y="15480"/>
              <a:ext cx="537356" cy="594539"/>
            </a:xfrm>
            <a:prstGeom prst="rect">
              <a:avLst/>
            </a:prstGeom>
          </p:spPr>
          <p:txBody>
            <a:bodyPr lIns="43352" tIns="43352" rIns="43352" bIns="43352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3905674" y="3002677"/>
            <a:ext cx="2555306" cy="1702473"/>
          </a:xfrm>
          <a:custGeom>
            <a:avLst/>
            <a:gdLst/>
            <a:ahLst/>
            <a:cxnLst/>
            <a:rect l="l" t="t" r="r" b="b"/>
            <a:pathLst>
              <a:path w="2555306" h="1702473">
                <a:moveTo>
                  <a:pt x="0" y="0"/>
                </a:moveTo>
                <a:lnTo>
                  <a:pt x="2555306" y="0"/>
                </a:lnTo>
                <a:lnTo>
                  <a:pt x="2555306" y="1702473"/>
                </a:lnTo>
                <a:lnTo>
                  <a:pt x="0" y="170247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4095261" y="1239171"/>
            <a:ext cx="2895550" cy="2458585"/>
          </a:xfrm>
          <a:custGeom>
            <a:avLst/>
            <a:gdLst/>
            <a:ahLst/>
            <a:cxnLst/>
            <a:rect l="l" t="t" r="r" b="b"/>
            <a:pathLst>
              <a:path w="2895550" h="2458585">
                <a:moveTo>
                  <a:pt x="0" y="0"/>
                </a:moveTo>
                <a:lnTo>
                  <a:pt x="2895550" y="0"/>
                </a:lnTo>
                <a:lnTo>
                  <a:pt x="2895550" y="2458585"/>
                </a:lnTo>
                <a:lnTo>
                  <a:pt x="0" y="24585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20" name="Group 20"/>
          <p:cNvGrpSpPr/>
          <p:nvPr/>
        </p:nvGrpSpPr>
        <p:grpSpPr>
          <a:xfrm>
            <a:off x="0" y="2859385"/>
            <a:ext cx="2923225" cy="1947598"/>
            <a:chOff x="0" y="0"/>
            <a:chExt cx="3897633" cy="2596798"/>
          </a:xfrm>
        </p:grpSpPr>
        <p:grpSp>
          <p:nvGrpSpPr>
            <p:cNvPr id="21" name="Group 21"/>
            <p:cNvGrpSpPr/>
            <p:nvPr/>
          </p:nvGrpSpPr>
          <p:grpSpPr>
            <a:xfrm>
              <a:off x="953618" y="266773"/>
              <a:ext cx="1900615" cy="1998657"/>
              <a:chOff x="0" y="0"/>
              <a:chExt cx="765937" cy="805447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765937" cy="805447"/>
              </a:xfrm>
              <a:custGeom>
                <a:avLst/>
                <a:gdLst/>
                <a:ahLst/>
                <a:cxnLst/>
                <a:rect l="l" t="t" r="r" b="b"/>
                <a:pathLst>
                  <a:path w="765937" h="805447">
                    <a:moveTo>
                      <a:pt x="382968" y="0"/>
                    </a:moveTo>
                    <a:cubicBezTo>
                      <a:pt x="171461" y="0"/>
                      <a:pt x="0" y="180305"/>
                      <a:pt x="0" y="402724"/>
                    </a:cubicBezTo>
                    <a:cubicBezTo>
                      <a:pt x="0" y="625142"/>
                      <a:pt x="171461" y="805447"/>
                      <a:pt x="382968" y="805447"/>
                    </a:cubicBezTo>
                    <a:cubicBezTo>
                      <a:pt x="594476" y="805447"/>
                      <a:pt x="765937" y="625142"/>
                      <a:pt x="765937" y="402724"/>
                    </a:cubicBezTo>
                    <a:cubicBezTo>
                      <a:pt x="765937" y="180305"/>
                      <a:pt x="594476" y="0"/>
                      <a:pt x="38296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71807" y="27886"/>
                <a:ext cx="622324" cy="7020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24" name="Freeform 24"/>
            <p:cNvSpPr/>
            <p:nvPr/>
          </p:nvSpPr>
          <p:spPr>
            <a:xfrm>
              <a:off x="0" y="0"/>
              <a:ext cx="3897633" cy="2596798"/>
            </a:xfrm>
            <a:custGeom>
              <a:avLst/>
              <a:gdLst/>
              <a:ahLst/>
              <a:cxnLst/>
              <a:rect l="l" t="t" r="r" b="b"/>
              <a:pathLst>
                <a:path w="3897633" h="2596798">
                  <a:moveTo>
                    <a:pt x="0" y="0"/>
                  </a:moveTo>
                  <a:lnTo>
                    <a:pt x="3897633" y="0"/>
                  </a:lnTo>
                  <a:lnTo>
                    <a:pt x="3897633" y="2596798"/>
                  </a:lnTo>
                  <a:lnTo>
                    <a:pt x="0" y="25967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</p:sp>
      </p:grpSp>
      <p:sp>
        <p:nvSpPr>
          <p:cNvPr id="25" name="Freeform 25"/>
          <p:cNvSpPr/>
          <p:nvPr/>
        </p:nvSpPr>
        <p:spPr>
          <a:xfrm>
            <a:off x="290309" y="1124615"/>
            <a:ext cx="2895550" cy="2458585"/>
          </a:xfrm>
          <a:custGeom>
            <a:avLst/>
            <a:gdLst/>
            <a:ahLst/>
            <a:cxnLst/>
            <a:rect l="l" t="t" r="r" b="b"/>
            <a:pathLst>
              <a:path w="2895550" h="2458585">
                <a:moveTo>
                  <a:pt x="0" y="0"/>
                </a:moveTo>
                <a:lnTo>
                  <a:pt x="2895550" y="0"/>
                </a:lnTo>
                <a:lnTo>
                  <a:pt x="2895550" y="2458585"/>
                </a:lnTo>
                <a:lnTo>
                  <a:pt x="0" y="24585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83655" y="5561055"/>
            <a:ext cx="2344900" cy="618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 u="none" strike="noStrik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Cynthia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4869141" y="5591027"/>
            <a:ext cx="1480408" cy="631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 u="none" strike="noStrik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Sarah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048726" y="6124955"/>
            <a:ext cx="1414760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 u="none" strike="noStrike">
                <a:solidFill>
                  <a:srgbClr val="FFFFFF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L’usurpatrice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5002271" y="6149549"/>
            <a:ext cx="112246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 u="none" strike="noStrike">
                <a:solidFill>
                  <a:srgbClr val="FFFFFF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L’habituée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292300" y="5258960"/>
            <a:ext cx="3009505" cy="4676072"/>
            <a:chOff x="0" y="0"/>
            <a:chExt cx="4737342" cy="7360728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000000"/>
            </a:solidFill>
            <a:ln w="47625" cap="rnd">
              <a:solidFill>
                <a:srgbClr val="E2B808"/>
              </a:solidFill>
              <a:prstDash val="solid"/>
              <a:round/>
            </a:ln>
          </p:spPr>
        </p:sp>
      </p:grpSp>
      <p:sp>
        <p:nvSpPr>
          <p:cNvPr id="32" name="Freeform 32"/>
          <p:cNvSpPr/>
          <p:nvPr/>
        </p:nvSpPr>
        <p:spPr>
          <a:xfrm flipH="1">
            <a:off x="327978" y="5288533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1"/>
                </a:lnTo>
                <a:lnTo>
                  <a:pt x="2938316" y="2945681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10">
              <a:alphaModFix amt="3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466696" y="6443072"/>
            <a:ext cx="2719163" cy="2308816"/>
          </a:xfrm>
          <a:custGeom>
            <a:avLst/>
            <a:gdLst/>
            <a:ahLst/>
            <a:cxnLst/>
            <a:rect l="l" t="t" r="r" b="b"/>
            <a:pathLst>
              <a:path w="2719163" h="2308816">
                <a:moveTo>
                  <a:pt x="0" y="0"/>
                </a:moveTo>
                <a:lnTo>
                  <a:pt x="2719163" y="0"/>
                </a:lnTo>
                <a:lnTo>
                  <a:pt x="2719163" y="2308816"/>
                </a:lnTo>
                <a:lnTo>
                  <a:pt x="0" y="230881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789523" y="6681904"/>
            <a:ext cx="2184640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suis </a:t>
            </a:r>
            <a:r>
              <a:rPr lang="en-US" sz="999" b="1">
                <a:solidFill>
                  <a:srgbClr val="E2B808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Cynthia</a:t>
            </a: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chercheuse en économie.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 Et j'ai pour habitude de booster mes stats en trafiquant mes sources...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endParaRPr lang="en-US" sz="999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entre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b="1">
                <a:solidFill>
                  <a:srgbClr val="E2B808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0 à 1 point</a:t>
            </a: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.</a:t>
            </a:r>
          </a:p>
        </p:txBody>
      </p:sp>
      <p:grpSp>
        <p:nvGrpSpPr>
          <p:cNvPr id="35" name="Group 35"/>
          <p:cNvGrpSpPr/>
          <p:nvPr/>
        </p:nvGrpSpPr>
        <p:grpSpPr>
          <a:xfrm>
            <a:off x="4037288" y="5258960"/>
            <a:ext cx="3011497" cy="4677040"/>
            <a:chOff x="0" y="0"/>
            <a:chExt cx="722640" cy="1122304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64270" y="0"/>
                  </a:moveTo>
                  <a:lnTo>
                    <a:pt x="658370" y="0"/>
                  </a:lnTo>
                  <a:cubicBezTo>
                    <a:pt x="675415" y="0"/>
                    <a:pt x="691763" y="6771"/>
                    <a:pt x="703816" y="18824"/>
                  </a:cubicBezTo>
                  <a:cubicBezTo>
                    <a:pt x="715869" y="30877"/>
                    <a:pt x="722640" y="47224"/>
                    <a:pt x="722640" y="64270"/>
                  </a:cubicBezTo>
                  <a:lnTo>
                    <a:pt x="722640" y="1058034"/>
                  </a:lnTo>
                  <a:cubicBezTo>
                    <a:pt x="722640" y="1075080"/>
                    <a:pt x="715869" y="1091427"/>
                    <a:pt x="703816" y="1103480"/>
                  </a:cubicBezTo>
                  <a:cubicBezTo>
                    <a:pt x="691763" y="1115533"/>
                    <a:pt x="675415" y="1122304"/>
                    <a:pt x="658370" y="1122304"/>
                  </a:cubicBezTo>
                  <a:lnTo>
                    <a:pt x="64270" y="1122304"/>
                  </a:lnTo>
                  <a:cubicBezTo>
                    <a:pt x="47224" y="1122304"/>
                    <a:pt x="30877" y="1115533"/>
                    <a:pt x="18824" y="1103480"/>
                  </a:cubicBezTo>
                  <a:cubicBezTo>
                    <a:pt x="6771" y="1091427"/>
                    <a:pt x="0" y="1075080"/>
                    <a:pt x="0" y="1058034"/>
                  </a:cubicBezTo>
                  <a:lnTo>
                    <a:pt x="0" y="64270"/>
                  </a:lnTo>
                  <a:cubicBezTo>
                    <a:pt x="0" y="47224"/>
                    <a:pt x="6771" y="30877"/>
                    <a:pt x="18824" y="18824"/>
                  </a:cubicBezTo>
                  <a:cubicBezTo>
                    <a:pt x="30877" y="6771"/>
                    <a:pt x="47224" y="0"/>
                    <a:pt x="64270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37" name="TextBox 37"/>
            <p:cNvSpPr txBox="1"/>
            <p:nvPr/>
          </p:nvSpPr>
          <p:spPr>
            <a:xfrm>
              <a:off x="0" y="-19050"/>
              <a:ext cx="722640" cy="1141354"/>
            </a:xfrm>
            <a:prstGeom prst="rect">
              <a:avLst/>
            </a:prstGeom>
          </p:spPr>
          <p:txBody>
            <a:bodyPr lIns="61880" tIns="61880" rIns="61880" bIns="61880" rtlCol="0" anchor="ctr"/>
            <a:lstStyle/>
            <a:p>
              <a:pPr algn="ctr">
                <a:lnSpc>
                  <a:spcPts val="1399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4039279" y="5258960"/>
            <a:ext cx="3009505" cy="4676072"/>
            <a:chOff x="0" y="0"/>
            <a:chExt cx="4737342" cy="7360728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000000"/>
            </a:solidFill>
            <a:ln w="47625" cap="rnd">
              <a:solidFill>
                <a:srgbClr val="8CC904"/>
              </a:solidFill>
              <a:prstDash val="solid"/>
              <a:round/>
            </a:ln>
          </p:spPr>
        </p:sp>
      </p:grpSp>
      <p:sp>
        <p:nvSpPr>
          <p:cNvPr id="40" name="Freeform 40"/>
          <p:cNvSpPr/>
          <p:nvPr/>
        </p:nvSpPr>
        <p:spPr>
          <a:xfrm flipH="1">
            <a:off x="4074957" y="5288533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1"/>
                </a:lnTo>
                <a:lnTo>
                  <a:pt x="2938316" y="2945681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12">
              <a:alphaModFix amt="3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pSp>
        <p:nvGrpSpPr>
          <p:cNvPr id="41" name="Group 41"/>
          <p:cNvGrpSpPr/>
          <p:nvPr/>
        </p:nvGrpSpPr>
        <p:grpSpPr>
          <a:xfrm>
            <a:off x="4424304" y="8202479"/>
            <a:ext cx="1503645" cy="1530390"/>
            <a:chOff x="0" y="0"/>
            <a:chExt cx="661362" cy="673125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661362" cy="673125"/>
            </a:xfrm>
            <a:custGeom>
              <a:avLst/>
              <a:gdLst/>
              <a:ahLst/>
              <a:cxnLst/>
              <a:rect l="l" t="t" r="r" b="b"/>
              <a:pathLst>
                <a:path w="661362" h="673125">
                  <a:moveTo>
                    <a:pt x="330681" y="0"/>
                  </a:moveTo>
                  <a:cubicBezTo>
                    <a:pt x="148051" y="0"/>
                    <a:pt x="0" y="150684"/>
                    <a:pt x="0" y="336563"/>
                  </a:cubicBezTo>
                  <a:cubicBezTo>
                    <a:pt x="0" y="522441"/>
                    <a:pt x="148051" y="673125"/>
                    <a:pt x="330681" y="673125"/>
                  </a:cubicBezTo>
                  <a:cubicBezTo>
                    <a:pt x="513311" y="673125"/>
                    <a:pt x="661362" y="522441"/>
                    <a:pt x="661362" y="336563"/>
                  </a:cubicBezTo>
                  <a:cubicBezTo>
                    <a:pt x="661362" y="150684"/>
                    <a:pt x="513311" y="0"/>
                    <a:pt x="3306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62003" y="15480"/>
              <a:ext cx="537356" cy="594539"/>
            </a:xfrm>
            <a:prstGeom prst="rect">
              <a:avLst/>
            </a:prstGeom>
          </p:spPr>
          <p:txBody>
            <a:bodyPr lIns="43352" tIns="43352" rIns="43352" bIns="43352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3905674" y="8146518"/>
            <a:ext cx="2613047" cy="1740943"/>
          </a:xfrm>
          <a:custGeom>
            <a:avLst/>
            <a:gdLst/>
            <a:ahLst/>
            <a:cxnLst/>
            <a:rect l="l" t="t" r="r" b="b"/>
            <a:pathLst>
              <a:path w="2613047" h="1740943">
                <a:moveTo>
                  <a:pt x="0" y="0"/>
                </a:moveTo>
                <a:lnTo>
                  <a:pt x="2613047" y="0"/>
                </a:lnTo>
                <a:lnTo>
                  <a:pt x="2613047" y="1740942"/>
                </a:lnTo>
                <a:lnTo>
                  <a:pt x="0" y="1740942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4095261" y="6368187"/>
            <a:ext cx="2895550" cy="2458585"/>
          </a:xfrm>
          <a:custGeom>
            <a:avLst/>
            <a:gdLst/>
            <a:ahLst/>
            <a:cxnLst/>
            <a:rect l="l" t="t" r="r" b="b"/>
            <a:pathLst>
              <a:path w="2895550" h="2458585">
                <a:moveTo>
                  <a:pt x="0" y="0"/>
                </a:moveTo>
                <a:lnTo>
                  <a:pt x="2895550" y="0"/>
                </a:lnTo>
                <a:lnTo>
                  <a:pt x="2895550" y="2458585"/>
                </a:lnTo>
                <a:lnTo>
                  <a:pt x="0" y="245858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46" name="Group 46"/>
          <p:cNvGrpSpPr/>
          <p:nvPr/>
        </p:nvGrpSpPr>
        <p:grpSpPr>
          <a:xfrm>
            <a:off x="297861" y="7814962"/>
            <a:ext cx="1972521" cy="2069651"/>
            <a:chOff x="0" y="0"/>
            <a:chExt cx="2630028" cy="2759535"/>
          </a:xfrm>
        </p:grpSpPr>
        <p:grpSp>
          <p:nvGrpSpPr>
            <p:cNvPr id="47" name="Group 47"/>
            <p:cNvGrpSpPr/>
            <p:nvPr/>
          </p:nvGrpSpPr>
          <p:grpSpPr>
            <a:xfrm>
              <a:off x="273655" y="485345"/>
              <a:ext cx="2063443" cy="2139771"/>
              <a:chOff x="0" y="0"/>
              <a:chExt cx="776716" cy="805447"/>
            </a:xfrm>
          </p:grpSpPr>
          <p:sp>
            <p:nvSpPr>
              <p:cNvPr id="48" name="Freeform 48"/>
              <p:cNvSpPr/>
              <p:nvPr/>
            </p:nvSpPr>
            <p:spPr>
              <a:xfrm>
                <a:off x="0" y="0"/>
                <a:ext cx="776716" cy="805447"/>
              </a:xfrm>
              <a:custGeom>
                <a:avLst/>
                <a:gdLst/>
                <a:ahLst/>
                <a:cxnLst/>
                <a:rect l="l" t="t" r="r" b="b"/>
                <a:pathLst>
                  <a:path w="776716" h="805447">
                    <a:moveTo>
                      <a:pt x="388358" y="0"/>
                    </a:moveTo>
                    <a:cubicBezTo>
                      <a:pt x="173874" y="0"/>
                      <a:pt x="0" y="180305"/>
                      <a:pt x="0" y="402724"/>
                    </a:cubicBezTo>
                    <a:cubicBezTo>
                      <a:pt x="0" y="625142"/>
                      <a:pt x="173874" y="805447"/>
                      <a:pt x="388358" y="805447"/>
                    </a:cubicBezTo>
                    <a:cubicBezTo>
                      <a:pt x="602842" y="805447"/>
                      <a:pt x="776716" y="625142"/>
                      <a:pt x="776716" y="402724"/>
                    </a:cubicBezTo>
                    <a:cubicBezTo>
                      <a:pt x="776716" y="180305"/>
                      <a:pt x="602842" y="0"/>
                      <a:pt x="388358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49" name="TextBox 49"/>
              <p:cNvSpPr txBox="1"/>
              <p:nvPr/>
            </p:nvSpPr>
            <p:spPr>
              <a:xfrm>
                <a:off x="72817" y="27886"/>
                <a:ext cx="631082" cy="702051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60"/>
                  </a:lnSpc>
                </a:pPr>
                <a:endParaRPr/>
              </a:p>
            </p:txBody>
          </p:sp>
        </p:grpSp>
        <p:sp>
          <p:nvSpPr>
            <p:cNvPr id="50" name="Freeform 50"/>
            <p:cNvSpPr/>
            <p:nvPr/>
          </p:nvSpPr>
          <p:spPr>
            <a:xfrm>
              <a:off x="0" y="0"/>
              <a:ext cx="2630028" cy="2759535"/>
            </a:xfrm>
            <a:custGeom>
              <a:avLst/>
              <a:gdLst/>
              <a:ahLst/>
              <a:cxnLst/>
              <a:rect l="l" t="t" r="r" b="b"/>
              <a:pathLst>
                <a:path w="2630028" h="2759535">
                  <a:moveTo>
                    <a:pt x="0" y="0"/>
                  </a:moveTo>
                  <a:lnTo>
                    <a:pt x="2630028" y="0"/>
                  </a:lnTo>
                  <a:lnTo>
                    <a:pt x="2630028" y="2759535"/>
                  </a:lnTo>
                  <a:lnTo>
                    <a:pt x="0" y="275953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5"/>
              <a:stretch>
                <a:fillRect b="-43049"/>
              </a:stretch>
            </a:blipFill>
          </p:spPr>
        </p:sp>
      </p:grpSp>
      <p:sp>
        <p:nvSpPr>
          <p:cNvPr id="51" name="TextBox 51"/>
          <p:cNvSpPr txBox="1"/>
          <p:nvPr/>
        </p:nvSpPr>
        <p:spPr>
          <a:xfrm>
            <a:off x="4536502" y="400052"/>
            <a:ext cx="2145685" cy="61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 u="none" strike="noStrik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Théo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4356128" y="893698"/>
            <a:ext cx="250643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 u="none" strike="noStrike">
                <a:solidFill>
                  <a:srgbClr val="E96B00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Le débutant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4459513" y="1456453"/>
            <a:ext cx="2299663" cy="136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suis </a:t>
            </a:r>
            <a:r>
              <a:rPr lang="en-US" sz="999" b="1" u="none" strike="noStrike">
                <a:solidFill>
                  <a:srgbClr val="EE7100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Théo</a:t>
            </a: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je viens d’entrer en licence de psychologie.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J’ai de bons réflexes, mais il m’arrive parfois de citer des sources qui ne sont pas très pertinentes...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endParaRPr lang="en-US" sz="999" u="none" strike="noStrike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entre </a:t>
            </a:r>
            <a:r>
              <a:rPr lang="en-US" sz="999" b="1" u="none" strike="noStrike">
                <a:solidFill>
                  <a:srgbClr val="EE7100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-1 et +1 point.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391403" y="390313"/>
            <a:ext cx="2729404" cy="6314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 u="none" strike="noStrike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Nathal’</a:t>
            </a:r>
            <a:r>
              <a:rPr lang="en-US" sz="4901" b="1" u="none" strike="noStrike">
                <a:solidFill>
                  <a:srgbClr val="A16AE8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IA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612208" y="1403770"/>
            <a:ext cx="2361955" cy="1224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260"/>
              </a:lnSpc>
            </a:pPr>
            <a:r>
              <a:rPr lang="en-US" sz="90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m'appelle </a:t>
            </a:r>
            <a:r>
              <a:rPr lang="en-US" sz="900" b="1">
                <a:solidFill>
                  <a:srgbClr val="A16AE8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Nathal’IA</a:t>
            </a:r>
            <a:r>
              <a:rPr lang="en-US" sz="90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, une intelligence artificielle dotée d'un accès à l'ensemble des ressources et informations disponibles dans le monde, les bonnes comme les mauvaises.</a:t>
            </a:r>
          </a:p>
          <a:p>
            <a:pPr marL="0" lvl="0" indent="0" algn="l">
              <a:lnSpc>
                <a:spcPts val="1260"/>
              </a:lnSpc>
            </a:pPr>
            <a:endParaRPr lang="en-US" sz="900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260"/>
              </a:lnSpc>
            </a:pPr>
            <a:r>
              <a:rPr lang="en-US" sz="90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de </a:t>
            </a:r>
          </a:p>
          <a:p>
            <a:pPr marL="0" lvl="0" indent="0" algn="l">
              <a:lnSpc>
                <a:spcPts val="1260"/>
              </a:lnSpc>
            </a:pPr>
            <a:r>
              <a:rPr lang="en-US" sz="900">
                <a:solidFill>
                  <a:srgbClr val="A16AE8"/>
                </a:solidFill>
                <a:latin typeface="Maven Pro"/>
                <a:ea typeface="Maven Pro"/>
                <a:cs typeface="Maven Pro"/>
                <a:sym typeface="Maven Pro"/>
              </a:rPr>
              <a:t>-</a:t>
            </a:r>
            <a:r>
              <a:rPr lang="en-US" sz="900" b="1">
                <a:solidFill>
                  <a:srgbClr val="A16AE8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4 ou +4 points.</a:t>
            </a:r>
          </a:p>
          <a:p>
            <a:pPr algn="l">
              <a:lnSpc>
                <a:spcPts val="1260"/>
              </a:lnSpc>
            </a:pPr>
            <a:r>
              <a:rPr lang="en-US" sz="900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ne joue que lorsqu'il y a 6 joueurs.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789523" y="5489725"/>
            <a:ext cx="2145685" cy="61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Cynthia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543920" y="6102209"/>
            <a:ext cx="250643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>
                <a:solidFill>
                  <a:srgbClr val="FADA00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L’usurpatrice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536502" y="5490221"/>
            <a:ext cx="2145685" cy="61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Sarah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356128" y="6022714"/>
            <a:ext cx="250643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>
                <a:solidFill>
                  <a:srgbClr val="8CC904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L’habituée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459513" y="6599700"/>
            <a:ext cx="2299663" cy="1365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m'appelle </a:t>
            </a:r>
            <a:r>
              <a:rPr lang="en-US" sz="999" b="1">
                <a:solidFill>
                  <a:srgbClr val="8CC904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Sara</a:t>
            </a:r>
            <a:r>
              <a:rPr lang="en-US" sz="999" b="1" u="none" strike="noStrike">
                <a:solidFill>
                  <a:srgbClr val="8CC904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h </a:t>
            </a: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et je suis en Master MEEF.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J'ai l'habitude de faire des recherches, même si quelques erreurs se glissent parfois dans ma bibliographie.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endParaRPr lang="en-US" sz="999" u="none" strike="noStrike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entre </a:t>
            </a:r>
            <a:r>
              <a:rPr lang="en-US" sz="999" b="1" u="none" strike="noStrike">
                <a:solidFill>
                  <a:srgbClr val="8CC904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0 et 2 points.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79370E1A-F1D6-4491-80EF-FDEED1D71429}"/>
              </a:ext>
            </a:extLst>
          </p:cNvPr>
          <p:cNvGrpSpPr/>
          <p:nvPr/>
        </p:nvGrpSpPr>
        <p:grpSpPr>
          <a:xfrm>
            <a:off x="-729048" y="-353717"/>
            <a:ext cx="8904035" cy="7729950"/>
            <a:chOff x="-729048" y="-353717"/>
            <a:chExt cx="8904035" cy="7729950"/>
          </a:xfrm>
        </p:grpSpPr>
        <p:sp>
          <p:nvSpPr>
            <p:cNvPr id="2" name="Freeform 2"/>
            <p:cNvSpPr/>
            <p:nvPr/>
          </p:nvSpPr>
          <p:spPr>
            <a:xfrm rot="-50487">
              <a:off x="4618823" y="17495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rot="-50487">
              <a:off x="5502925" y="-7998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0487">
              <a:off x="6386026" y="-33463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0487">
              <a:off x="4335502" y="8577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0487">
              <a:off x="5219604" y="6028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50487">
              <a:off x="6102705" y="34817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50487">
              <a:off x="6986807" y="9323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50487">
              <a:off x="4940545" y="12906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50487">
              <a:off x="5824647" y="10357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50487">
              <a:off x="6707748" y="7810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50487">
              <a:off x="4657223" y="1973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50487">
              <a:off x="5541326" y="171852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50487">
              <a:off x="6424427" y="14638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50487">
              <a:off x="7308529" y="120893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50487">
              <a:off x="4379166" y="26610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50487">
              <a:off x="5262266" y="24063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50487">
              <a:off x="6146369" y="215141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50487">
              <a:off x="7029469" y="189676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50487">
              <a:off x="4149476" y="332834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50487">
              <a:off x="5032577" y="307370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50487">
              <a:off x="5916679" y="28187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50487">
              <a:off x="6799780" y="256411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50487">
              <a:off x="4754519" y="376124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50487">
              <a:off x="5637619" y="350659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50487">
              <a:off x="6521722" y="32516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50487">
              <a:off x="7404822" y="29970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50487">
              <a:off x="4471198" y="444405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50487">
              <a:off x="5354298" y="418940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50487">
              <a:off x="6238401" y="3934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-50487">
              <a:off x="7121501" y="367981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50487">
              <a:off x="4192138" y="51318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50487">
              <a:off x="5076240" y="48769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50487">
              <a:off x="5959341" y="462229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50487">
              <a:off x="6843443" y="436735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50487">
              <a:off x="4739288" y="5575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50487">
              <a:off x="5622388" y="532056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50487">
              <a:off x="6506491" y="506563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50487">
              <a:off x="7389592" y="48109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 rot="-50487">
              <a:off x="4460228" y="626304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50487">
              <a:off x="5344330" y="600810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50487">
              <a:off x="6227431" y="575345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50487">
              <a:off x="7111534" y="549852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50487">
              <a:off x="4176907" y="694585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50487">
              <a:off x="5061009" y="669091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50487">
              <a:off x="5944110" y="643626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50487">
              <a:off x="6828213" y="618133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8" name="Freeform 48"/>
            <p:cNvSpPr/>
            <p:nvPr/>
          </p:nvSpPr>
          <p:spPr>
            <a:xfrm rot="-50487">
              <a:off x="6549153" y="686916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9" name="Freeform 49"/>
            <p:cNvSpPr/>
            <p:nvPr/>
          </p:nvSpPr>
          <p:spPr>
            <a:xfrm rot="-50487">
              <a:off x="7433255" y="661422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0" name="Freeform 50"/>
            <p:cNvSpPr/>
            <p:nvPr/>
          </p:nvSpPr>
          <p:spPr>
            <a:xfrm rot="-50487">
              <a:off x="-729048" y="-987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1" name="Freeform 51"/>
            <p:cNvSpPr/>
            <p:nvPr/>
          </p:nvSpPr>
          <p:spPr>
            <a:xfrm rot="-50487">
              <a:off x="155054" y="-3537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2" name="Freeform 52"/>
            <p:cNvSpPr/>
            <p:nvPr/>
          </p:nvSpPr>
          <p:spPr>
            <a:xfrm rot="-50487">
              <a:off x="-124006" y="33411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3" name="Freeform 53"/>
            <p:cNvSpPr/>
            <p:nvPr/>
          </p:nvSpPr>
          <p:spPr>
            <a:xfrm rot="-50487">
              <a:off x="760097" y="7917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4" name="Freeform 54"/>
            <p:cNvSpPr/>
            <p:nvPr/>
          </p:nvSpPr>
          <p:spPr>
            <a:xfrm rot="-50487">
              <a:off x="1643198" y="-1754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5" name="Freeform 55"/>
            <p:cNvSpPr/>
            <p:nvPr/>
          </p:nvSpPr>
          <p:spPr>
            <a:xfrm rot="-50487">
              <a:off x="-407327" y="101692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 rot="-50487">
              <a:off x="476776" y="76198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7" name="Freeform 57"/>
            <p:cNvSpPr/>
            <p:nvPr/>
          </p:nvSpPr>
          <p:spPr>
            <a:xfrm rot="-50487">
              <a:off x="1359877" y="50733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8" name="Freeform 58"/>
            <p:cNvSpPr/>
            <p:nvPr/>
          </p:nvSpPr>
          <p:spPr>
            <a:xfrm rot="-50487">
              <a:off x="2246577" y="25164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9" name="Freeform 59"/>
            <p:cNvSpPr/>
            <p:nvPr/>
          </p:nvSpPr>
          <p:spPr>
            <a:xfrm rot="-50487">
              <a:off x="3130679" y="-329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0" name="Freeform 60"/>
            <p:cNvSpPr/>
            <p:nvPr/>
          </p:nvSpPr>
          <p:spPr>
            <a:xfrm rot="-50487">
              <a:off x="4013780" y="-25794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1" name="Freeform 61"/>
            <p:cNvSpPr/>
            <p:nvPr/>
          </p:nvSpPr>
          <p:spPr>
            <a:xfrm rot="-50487">
              <a:off x="-685385" y="1704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2" name="Freeform 62"/>
            <p:cNvSpPr/>
            <p:nvPr/>
          </p:nvSpPr>
          <p:spPr>
            <a:xfrm rot="-50487">
              <a:off x="197716" y="144981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3" name="Freeform 63"/>
            <p:cNvSpPr/>
            <p:nvPr/>
          </p:nvSpPr>
          <p:spPr>
            <a:xfrm rot="-50487">
              <a:off x="1081819" y="11948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4" name="Freeform 64"/>
            <p:cNvSpPr/>
            <p:nvPr/>
          </p:nvSpPr>
          <p:spPr>
            <a:xfrm rot="-50487">
              <a:off x="1964919" y="94022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Freeform 65"/>
            <p:cNvSpPr/>
            <p:nvPr/>
          </p:nvSpPr>
          <p:spPr>
            <a:xfrm rot="-50487">
              <a:off x="2851620" y="68453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6" name="Freeform 66"/>
            <p:cNvSpPr/>
            <p:nvPr/>
          </p:nvSpPr>
          <p:spPr>
            <a:xfrm rot="-50487">
              <a:off x="3735722" y="42960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7" name="Freeform 67"/>
            <p:cNvSpPr/>
            <p:nvPr/>
          </p:nvSpPr>
          <p:spPr>
            <a:xfrm rot="-50487">
              <a:off x="-85605" y="21326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8" name="Freeform 68"/>
            <p:cNvSpPr/>
            <p:nvPr/>
          </p:nvSpPr>
          <p:spPr>
            <a:xfrm rot="-50487">
              <a:off x="798498" y="187768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9" name="Freeform 69"/>
            <p:cNvSpPr/>
            <p:nvPr/>
          </p:nvSpPr>
          <p:spPr>
            <a:xfrm rot="-50487">
              <a:off x="1681598" y="162303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0" name="Freeform 70"/>
            <p:cNvSpPr/>
            <p:nvPr/>
          </p:nvSpPr>
          <p:spPr>
            <a:xfrm rot="-50487">
              <a:off x="2568299" y="136734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71"/>
            <p:cNvSpPr/>
            <p:nvPr/>
          </p:nvSpPr>
          <p:spPr>
            <a:xfrm rot="-50487">
              <a:off x="3452401" y="111241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 rot="-50487">
              <a:off x="-363663" y="282016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3" name="Freeform 73"/>
            <p:cNvSpPr/>
            <p:nvPr/>
          </p:nvSpPr>
          <p:spPr>
            <a:xfrm rot="-50487">
              <a:off x="519438" y="25655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4" name="Freeform 74"/>
            <p:cNvSpPr/>
            <p:nvPr/>
          </p:nvSpPr>
          <p:spPr>
            <a:xfrm rot="-50487">
              <a:off x="1403540" y="231057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 rot="-50487">
              <a:off x="2286641" y="205592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 rot="-50487">
              <a:off x="3173341" y="180024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 rot="-50487">
              <a:off x="4057444" y="154530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8" name="Freeform 78"/>
            <p:cNvSpPr/>
            <p:nvPr/>
          </p:nvSpPr>
          <p:spPr>
            <a:xfrm rot="-50487">
              <a:off x="-646984" y="35029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9" name="Freeform 79"/>
            <p:cNvSpPr/>
            <p:nvPr/>
          </p:nvSpPr>
          <p:spPr>
            <a:xfrm rot="-50487">
              <a:off x="236117" y="324832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Freeform 80"/>
            <p:cNvSpPr/>
            <p:nvPr/>
          </p:nvSpPr>
          <p:spPr>
            <a:xfrm rot="-50487">
              <a:off x="1120219" y="299338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1" name="Freeform 81"/>
            <p:cNvSpPr/>
            <p:nvPr/>
          </p:nvSpPr>
          <p:spPr>
            <a:xfrm rot="-50487">
              <a:off x="2003320" y="273873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Freeform 82"/>
            <p:cNvSpPr/>
            <p:nvPr/>
          </p:nvSpPr>
          <p:spPr>
            <a:xfrm rot="-50487">
              <a:off x="2890020" y="248305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3" name="Freeform 83"/>
            <p:cNvSpPr/>
            <p:nvPr/>
          </p:nvSpPr>
          <p:spPr>
            <a:xfrm rot="-50487">
              <a:off x="3774123" y="222811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4" name="Freeform 84"/>
            <p:cNvSpPr/>
            <p:nvPr/>
          </p:nvSpPr>
          <p:spPr>
            <a:xfrm rot="-50487">
              <a:off x="-41941" y="39358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5" name="Freeform 85"/>
            <p:cNvSpPr/>
            <p:nvPr/>
          </p:nvSpPr>
          <p:spPr>
            <a:xfrm rot="-50487">
              <a:off x="841159" y="3681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6" name="Freeform 86"/>
            <p:cNvSpPr/>
            <p:nvPr/>
          </p:nvSpPr>
          <p:spPr>
            <a:xfrm rot="-50487">
              <a:off x="1725262" y="34262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7" name="Freeform 87"/>
            <p:cNvSpPr/>
            <p:nvPr/>
          </p:nvSpPr>
          <p:spPr>
            <a:xfrm rot="-50487">
              <a:off x="2608363" y="317162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8" name="Freeform 88"/>
            <p:cNvSpPr/>
            <p:nvPr/>
          </p:nvSpPr>
          <p:spPr>
            <a:xfrm rot="-50487">
              <a:off x="3495063" y="29159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9" name="Freeform 89"/>
            <p:cNvSpPr/>
            <p:nvPr/>
          </p:nvSpPr>
          <p:spPr>
            <a:xfrm rot="-50487">
              <a:off x="-271631" y="460321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0" name="Freeform 90"/>
            <p:cNvSpPr/>
            <p:nvPr/>
          </p:nvSpPr>
          <p:spPr>
            <a:xfrm rot="-50487">
              <a:off x="611470" y="43485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1" name="Freeform 91"/>
            <p:cNvSpPr/>
            <p:nvPr/>
          </p:nvSpPr>
          <p:spPr>
            <a:xfrm rot="-50487">
              <a:off x="1495572" y="40936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2" name="Freeform 92"/>
            <p:cNvSpPr/>
            <p:nvPr/>
          </p:nvSpPr>
          <p:spPr>
            <a:xfrm rot="-50487">
              <a:off x="2378673" y="38389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3" name="Freeform 93"/>
            <p:cNvSpPr/>
            <p:nvPr/>
          </p:nvSpPr>
          <p:spPr>
            <a:xfrm rot="-50487">
              <a:off x="3265373" y="358328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4" name="Freeform 94"/>
            <p:cNvSpPr/>
            <p:nvPr/>
          </p:nvSpPr>
          <p:spPr>
            <a:xfrm rot="-50487">
              <a:off x="-550691" y="529104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5" name="Freeform 95"/>
            <p:cNvSpPr/>
            <p:nvPr/>
          </p:nvSpPr>
          <p:spPr>
            <a:xfrm rot="-50487">
              <a:off x="333412" y="503610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6" name="Freeform 96"/>
            <p:cNvSpPr/>
            <p:nvPr/>
          </p:nvSpPr>
          <p:spPr>
            <a:xfrm rot="-50487">
              <a:off x="1216513" y="47814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7" name="Freeform 97"/>
            <p:cNvSpPr/>
            <p:nvPr/>
          </p:nvSpPr>
          <p:spPr>
            <a:xfrm rot="-50487">
              <a:off x="2100615" y="45265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8" name="Freeform 98"/>
            <p:cNvSpPr/>
            <p:nvPr/>
          </p:nvSpPr>
          <p:spPr>
            <a:xfrm rot="-50487">
              <a:off x="2983716" y="42718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9" name="Freeform 99"/>
            <p:cNvSpPr/>
            <p:nvPr/>
          </p:nvSpPr>
          <p:spPr>
            <a:xfrm rot="-50487">
              <a:off x="3870416" y="40161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0" name="Freeform 100"/>
            <p:cNvSpPr/>
            <p:nvPr/>
          </p:nvSpPr>
          <p:spPr>
            <a:xfrm rot="-50487">
              <a:off x="50091" y="571891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1" name="Freeform 101"/>
            <p:cNvSpPr/>
            <p:nvPr/>
          </p:nvSpPr>
          <p:spPr>
            <a:xfrm rot="-50487">
              <a:off x="933191" y="546426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2" name="Freeform 102"/>
            <p:cNvSpPr/>
            <p:nvPr/>
          </p:nvSpPr>
          <p:spPr>
            <a:xfrm rot="-50487">
              <a:off x="1817294" y="520932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3" name="Freeform 103"/>
            <p:cNvSpPr/>
            <p:nvPr/>
          </p:nvSpPr>
          <p:spPr>
            <a:xfrm rot="-50487">
              <a:off x="2700395" y="49546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4" name="Freeform 104"/>
            <p:cNvSpPr/>
            <p:nvPr/>
          </p:nvSpPr>
          <p:spPr>
            <a:xfrm rot="-50487">
              <a:off x="3587095" y="469898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5" name="Freeform 105"/>
            <p:cNvSpPr/>
            <p:nvPr/>
          </p:nvSpPr>
          <p:spPr>
            <a:xfrm rot="-50487">
              <a:off x="-228969" y="64067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6" name="Freeform 106"/>
            <p:cNvSpPr/>
            <p:nvPr/>
          </p:nvSpPr>
          <p:spPr>
            <a:xfrm rot="-50487">
              <a:off x="655134" y="61518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7" name="Freeform 107"/>
            <p:cNvSpPr/>
            <p:nvPr/>
          </p:nvSpPr>
          <p:spPr>
            <a:xfrm rot="-50487">
              <a:off x="1538234" y="58971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8" name="Freeform 108"/>
            <p:cNvSpPr/>
            <p:nvPr/>
          </p:nvSpPr>
          <p:spPr>
            <a:xfrm rot="-50487">
              <a:off x="2422337" y="5642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9" name="Freeform 109"/>
            <p:cNvSpPr/>
            <p:nvPr/>
          </p:nvSpPr>
          <p:spPr>
            <a:xfrm rot="-50487">
              <a:off x="3305437" y="538756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0" name="Freeform 110"/>
            <p:cNvSpPr/>
            <p:nvPr/>
          </p:nvSpPr>
          <p:spPr>
            <a:xfrm rot="-50487">
              <a:off x="318181" y="68500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1" name="Freeform 111"/>
            <p:cNvSpPr/>
            <p:nvPr/>
          </p:nvSpPr>
          <p:spPr>
            <a:xfrm rot="-50487">
              <a:off x="1201282" y="659543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2" name="Freeform 112"/>
            <p:cNvSpPr/>
            <p:nvPr/>
          </p:nvSpPr>
          <p:spPr>
            <a:xfrm rot="-50487">
              <a:off x="2085384" y="634049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3" name="Freeform 113"/>
            <p:cNvSpPr/>
            <p:nvPr/>
          </p:nvSpPr>
          <p:spPr>
            <a:xfrm rot="-50487">
              <a:off x="2968485" y="608584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4" name="Freeform 114"/>
            <p:cNvSpPr/>
            <p:nvPr/>
          </p:nvSpPr>
          <p:spPr>
            <a:xfrm rot="-50487">
              <a:off x="3855185" y="58301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5" name="Freeform 115"/>
            <p:cNvSpPr/>
            <p:nvPr/>
          </p:nvSpPr>
          <p:spPr>
            <a:xfrm rot="-50487">
              <a:off x="2690427" y="677338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6" name="Freeform 116"/>
            <p:cNvSpPr/>
            <p:nvPr/>
          </p:nvSpPr>
          <p:spPr>
            <a:xfrm rot="-50487">
              <a:off x="3573528" y="651873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0" name="Freeform 115">
              <a:extLst>
                <a:ext uri="{FF2B5EF4-FFF2-40B4-BE49-F238E27FC236}">
                  <a16:creationId xmlns:a16="http://schemas.microsoft.com/office/drawing/2014/main" id="{A4FEB6E9-73CA-4C51-8E95-D0EB5C095233}"/>
                </a:ext>
              </a:extLst>
            </p:cNvPr>
            <p:cNvSpPr/>
            <p:nvPr/>
          </p:nvSpPr>
          <p:spPr>
            <a:xfrm rot="-50487">
              <a:off x="1806091" y="701278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73" name="Freeform 2">
            <a:extLst>
              <a:ext uri="{FF2B5EF4-FFF2-40B4-BE49-F238E27FC236}">
                <a16:creationId xmlns:a16="http://schemas.microsoft.com/office/drawing/2014/main" id="{A7E11CFC-C8BB-472C-9029-F7540E0923FC}"/>
              </a:ext>
            </a:extLst>
          </p:cNvPr>
          <p:cNvSpPr/>
          <p:nvPr/>
        </p:nvSpPr>
        <p:spPr>
          <a:xfrm rot="21549513">
            <a:off x="4794551" y="737332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4" name="Freeform 3">
            <a:extLst>
              <a:ext uri="{FF2B5EF4-FFF2-40B4-BE49-F238E27FC236}">
                <a16:creationId xmlns:a16="http://schemas.microsoft.com/office/drawing/2014/main" id="{7E662160-42CD-45F3-A334-19407513929E}"/>
              </a:ext>
            </a:extLst>
          </p:cNvPr>
          <p:cNvSpPr/>
          <p:nvPr/>
        </p:nvSpPr>
        <p:spPr>
          <a:xfrm rot="21549513">
            <a:off x="5678653" y="711838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6" name="Freeform 5">
            <a:extLst>
              <a:ext uri="{FF2B5EF4-FFF2-40B4-BE49-F238E27FC236}">
                <a16:creationId xmlns:a16="http://schemas.microsoft.com/office/drawing/2014/main" id="{52B37803-50E8-41DE-9B7E-040DAE41BA64}"/>
              </a:ext>
            </a:extLst>
          </p:cNvPr>
          <p:cNvSpPr/>
          <p:nvPr/>
        </p:nvSpPr>
        <p:spPr>
          <a:xfrm rot="21549513">
            <a:off x="4511230" y="805613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7" name="Freeform 6">
            <a:extLst>
              <a:ext uri="{FF2B5EF4-FFF2-40B4-BE49-F238E27FC236}">
                <a16:creationId xmlns:a16="http://schemas.microsoft.com/office/drawing/2014/main" id="{05FF6301-A108-40E1-8B8F-25551AABFA5F}"/>
              </a:ext>
            </a:extLst>
          </p:cNvPr>
          <p:cNvSpPr/>
          <p:nvPr/>
        </p:nvSpPr>
        <p:spPr>
          <a:xfrm rot="21549513">
            <a:off x="5395332" y="780119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8" name="Freeform 7">
            <a:extLst>
              <a:ext uri="{FF2B5EF4-FFF2-40B4-BE49-F238E27FC236}">
                <a16:creationId xmlns:a16="http://schemas.microsoft.com/office/drawing/2014/main" id="{61C8A484-7ED2-4B55-AB1F-3FBEDD721C83}"/>
              </a:ext>
            </a:extLst>
          </p:cNvPr>
          <p:cNvSpPr/>
          <p:nvPr/>
        </p:nvSpPr>
        <p:spPr>
          <a:xfrm rot="21549513">
            <a:off x="6278433" y="754654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9" name="Freeform 8">
            <a:extLst>
              <a:ext uri="{FF2B5EF4-FFF2-40B4-BE49-F238E27FC236}">
                <a16:creationId xmlns:a16="http://schemas.microsoft.com/office/drawing/2014/main" id="{067B9FC2-7CA4-4529-A17F-4E841012915A}"/>
              </a:ext>
            </a:extLst>
          </p:cNvPr>
          <p:cNvSpPr/>
          <p:nvPr/>
        </p:nvSpPr>
        <p:spPr>
          <a:xfrm rot="21549513">
            <a:off x="7162535" y="729160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0" name="Freeform 9">
            <a:extLst>
              <a:ext uri="{FF2B5EF4-FFF2-40B4-BE49-F238E27FC236}">
                <a16:creationId xmlns:a16="http://schemas.microsoft.com/office/drawing/2014/main" id="{F6E7B2EF-FFF2-48E3-9E11-A2327E269C2D}"/>
              </a:ext>
            </a:extLst>
          </p:cNvPr>
          <p:cNvSpPr/>
          <p:nvPr/>
        </p:nvSpPr>
        <p:spPr>
          <a:xfrm rot="21549513">
            <a:off x="5116273" y="848902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1" name="Freeform 10">
            <a:extLst>
              <a:ext uri="{FF2B5EF4-FFF2-40B4-BE49-F238E27FC236}">
                <a16:creationId xmlns:a16="http://schemas.microsoft.com/office/drawing/2014/main" id="{CB320616-8027-44C7-8686-63DE5111DE78}"/>
              </a:ext>
            </a:extLst>
          </p:cNvPr>
          <p:cNvSpPr/>
          <p:nvPr/>
        </p:nvSpPr>
        <p:spPr>
          <a:xfrm rot="21549513">
            <a:off x="6000375" y="823408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2" name="Freeform 11">
            <a:extLst>
              <a:ext uri="{FF2B5EF4-FFF2-40B4-BE49-F238E27FC236}">
                <a16:creationId xmlns:a16="http://schemas.microsoft.com/office/drawing/2014/main" id="{29B6ED65-0138-453D-89D5-4A52B1FC7083}"/>
              </a:ext>
            </a:extLst>
          </p:cNvPr>
          <p:cNvSpPr/>
          <p:nvPr/>
        </p:nvSpPr>
        <p:spPr>
          <a:xfrm rot="21549513">
            <a:off x="6883476" y="797943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3" name="Freeform 12">
            <a:extLst>
              <a:ext uri="{FF2B5EF4-FFF2-40B4-BE49-F238E27FC236}">
                <a16:creationId xmlns:a16="http://schemas.microsoft.com/office/drawing/2014/main" id="{DD0E0D1A-2E87-49FB-9A42-5F2CFE0BE056}"/>
              </a:ext>
            </a:extLst>
          </p:cNvPr>
          <p:cNvSpPr/>
          <p:nvPr/>
        </p:nvSpPr>
        <p:spPr>
          <a:xfrm rot="21549513">
            <a:off x="4832951" y="917183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4" name="Freeform 13">
            <a:extLst>
              <a:ext uri="{FF2B5EF4-FFF2-40B4-BE49-F238E27FC236}">
                <a16:creationId xmlns:a16="http://schemas.microsoft.com/office/drawing/2014/main" id="{04ED77EC-48DB-40C7-95B2-794A9D4588DF}"/>
              </a:ext>
            </a:extLst>
          </p:cNvPr>
          <p:cNvSpPr/>
          <p:nvPr/>
        </p:nvSpPr>
        <p:spPr>
          <a:xfrm rot="21549513">
            <a:off x="5717054" y="891689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5" name="Freeform 14">
            <a:extLst>
              <a:ext uri="{FF2B5EF4-FFF2-40B4-BE49-F238E27FC236}">
                <a16:creationId xmlns:a16="http://schemas.microsoft.com/office/drawing/2014/main" id="{9039439D-1F24-4EBB-B4F9-89FFD9740ED5}"/>
              </a:ext>
            </a:extLst>
          </p:cNvPr>
          <p:cNvSpPr/>
          <p:nvPr/>
        </p:nvSpPr>
        <p:spPr>
          <a:xfrm rot="21549513">
            <a:off x="6600155" y="866224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6" name="Freeform 15">
            <a:extLst>
              <a:ext uri="{FF2B5EF4-FFF2-40B4-BE49-F238E27FC236}">
                <a16:creationId xmlns:a16="http://schemas.microsoft.com/office/drawing/2014/main" id="{0FEDDF95-54F7-4559-8EEA-78BDBCF0AA83}"/>
              </a:ext>
            </a:extLst>
          </p:cNvPr>
          <p:cNvSpPr/>
          <p:nvPr/>
        </p:nvSpPr>
        <p:spPr>
          <a:xfrm rot="21549513">
            <a:off x="7484257" y="840730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7" name="Freeform 16">
            <a:extLst>
              <a:ext uri="{FF2B5EF4-FFF2-40B4-BE49-F238E27FC236}">
                <a16:creationId xmlns:a16="http://schemas.microsoft.com/office/drawing/2014/main" id="{D5EE8907-872D-4497-AA21-BFE7A6C22AE0}"/>
              </a:ext>
            </a:extLst>
          </p:cNvPr>
          <p:cNvSpPr/>
          <p:nvPr/>
        </p:nvSpPr>
        <p:spPr>
          <a:xfrm rot="21549513">
            <a:off x="4554894" y="985937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8" name="Freeform 17">
            <a:extLst>
              <a:ext uri="{FF2B5EF4-FFF2-40B4-BE49-F238E27FC236}">
                <a16:creationId xmlns:a16="http://schemas.microsoft.com/office/drawing/2014/main" id="{888C3DA2-FE15-4FC0-84BA-22BCCEA38395}"/>
              </a:ext>
            </a:extLst>
          </p:cNvPr>
          <p:cNvSpPr/>
          <p:nvPr/>
        </p:nvSpPr>
        <p:spPr>
          <a:xfrm rot="21549513">
            <a:off x="5437994" y="960472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9" name="Freeform 18">
            <a:extLst>
              <a:ext uri="{FF2B5EF4-FFF2-40B4-BE49-F238E27FC236}">
                <a16:creationId xmlns:a16="http://schemas.microsoft.com/office/drawing/2014/main" id="{4214F6DB-0025-42EA-B7C2-91E93E1F2C4F}"/>
              </a:ext>
            </a:extLst>
          </p:cNvPr>
          <p:cNvSpPr/>
          <p:nvPr/>
        </p:nvSpPr>
        <p:spPr>
          <a:xfrm rot="21549513">
            <a:off x="6322097" y="934978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0" name="Freeform 19">
            <a:extLst>
              <a:ext uri="{FF2B5EF4-FFF2-40B4-BE49-F238E27FC236}">
                <a16:creationId xmlns:a16="http://schemas.microsoft.com/office/drawing/2014/main" id="{AAAA8071-2610-4474-9343-8C30D18E50FD}"/>
              </a:ext>
            </a:extLst>
          </p:cNvPr>
          <p:cNvSpPr/>
          <p:nvPr/>
        </p:nvSpPr>
        <p:spPr>
          <a:xfrm rot="21549513">
            <a:off x="7205197" y="909513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1" name="Freeform 20">
            <a:extLst>
              <a:ext uri="{FF2B5EF4-FFF2-40B4-BE49-F238E27FC236}">
                <a16:creationId xmlns:a16="http://schemas.microsoft.com/office/drawing/2014/main" id="{107A3F49-3B4B-448F-963A-5CFF34E91595}"/>
              </a:ext>
            </a:extLst>
          </p:cNvPr>
          <p:cNvSpPr/>
          <p:nvPr/>
        </p:nvSpPr>
        <p:spPr>
          <a:xfrm rot="21549513">
            <a:off x="4325204" y="1052671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2" name="Freeform 21">
            <a:extLst>
              <a:ext uri="{FF2B5EF4-FFF2-40B4-BE49-F238E27FC236}">
                <a16:creationId xmlns:a16="http://schemas.microsoft.com/office/drawing/2014/main" id="{B29F4376-B717-44F8-A364-BD68910CE729}"/>
              </a:ext>
            </a:extLst>
          </p:cNvPr>
          <p:cNvSpPr/>
          <p:nvPr/>
        </p:nvSpPr>
        <p:spPr>
          <a:xfrm rot="21549513">
            <a:off x="5208305" y="10272069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3" name="Freeform 22">
            <a:extLst>
              <a:ext uri="{FF2B5EF4-FFF2-40B4-BE49-F238E27FC236}">
                <a16:creationId xmlns:a16="http://schemas.microsoft.com/office/drawing/2014/main" id="{3BF6E184-686D-48DD-AD2A-B890F11DF789}"/>
              </a:ext>
            </a:extLst>
          </p:cNvPr>
          <p:cNvSpPr/>
          <p:nvPr/>
        </p:nvSpPr>
        <p:spPr>
          <a:xfrm rot="21549513">
            <a:off x="6092407" y="1001713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4" name="Freeform 23">
            <a:extLst>
              <a:ext uri="{FF2B5EF4-FFF2-40B4-BE49-F238E27FC236}">
                <a16:creationId xmlns:a16="http://schemas.microsoft.com/office/drawing/2014/main" id="{482F9062-F810-40D6-B31E-396BAB9AA402}"/>
              </a:ext>
            </a:extLst>
          </p:cNvPr>
          <p:cNvSpPr/>
          <p:nvPr/>
        </p:nvSpPr>
        <p:spPr>
          <a:xfrm rot="21549513">
            <a:off x="6975508" y="976248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6" name="Freeform 25">
            <a:extLst>
              <a:ext uri="{FF2B5EF4-FFF2-40B4-BE49-F238E27FC236}">
                <a16:creationId xmlns:a16="http://schemas.microsoft.com/office/drawing/2014/main" id="{E719C04B-D46C-4BA0-ADC7-1D11E748A81E}"/>
              </a:ext>
            </a:extLst>
          </p:cNvPr>
          <p:cNvSpPr/>
          <p:nvPr/>
        </p:nvSpPr>
        <p:spPr>
          <a:xfrm rot="21549513">
            <a:off x="5813347" y="1070496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7" name="Freeform 26">
            <a:extLst>
              <a:ext uri="{FF2B5EF4-FFF2-40B4-BE49-F238E27FC236}">
                <a16:creationId xmlns:a16="http://schemas.microsoft.com/office/drawing/2014/main" id="{8ADD3174-2422-423A-A1EA-6CDF17EF23CA}"/>
              </a:ext>
            </a:extLst>
          </p:cNvPr>
          <p:cNvSpPr/>
          <p:nvPr/>
        </p:nvSpPr>
        <p:spPr>
          <a:xfrm rot="21549513">
            <a:off x="6697450" y="1045002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8" name="Freeform 27">
            <a:extLst>
              <a:ext uri="{FF2B5EF4-FFF2-40B4-BE49-F238E27FC236}">
                <a16:creationId xmlns:a16="http://schemas.microsoft.com/office/drawing/2014/main" id="{1D0D0F83-FB5F-4D3C-8BA0-C57697368BD5}"/>
              </a:ext>
            </a:extLst>
          </p:cNvPr>
          <p:cNvSpPr/>
          <p:nvPr/>
        </p:nvSpPr>
        <p:spPr>
          <a:xfrm rot="21549513">
            <a:off x="7580550" y="1019537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1" name="Freeform 50">
            <a:extLst>
              <a:ext uri="{FF2B5EF4-FFF2-40B4-BE49-F238E27FC236}">
                <a16:creationId xmlns:a16="http://schemas.microsoft.com/office/drawing/2014/main" id="{86AEBC17-7C9B-4CF2-B88B-DBB95B70EB8A}"/>
              </a:ext>
            </a:extLst>
          </p:cNvPr>
          <p:cNvSpPr/>
          <p:nvPr/>
        </p:nvSpPr>
        <p:spPr>
          <a:xfrm rot="21549513">
            <a:off x="-553320" y="709959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3" name="Freeform 52">
            <a:extLst>
              <a:ext uri="{FF2B5EF4-FFF2-40B4-BE49-F238E27FC236}">
                <a16:creationId xmlns:a16="http://schemas.microsoft.com/office/drawing/2014/main" id="{7057AB8D-B333-41CB-9719-7A7B2359776D}"/>
              </a:ext>
            </a:extLst>
          </p:cNvPr>
          <p:cNvSpPr/>
          <p:nvPr/>
        </p:nvSpPr>
        <p:spPr>
          <a:xfrm rot="21549513">
            <a:off x="51722" y="753248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4" name="Freeform 53">
            <a:extLst>
              <a:ext uri="{FF2B5EF4-FFF2-40B4-BE49-F238E27FC236}">
                <a16:creationId xmlns:a16="http://schemas.microsoft.com/office/drawing/2014/main" id="{3AF2C392-FE80-4AA7-8C70-E19162E774B6}"/>
              </a:ext>
            </a:extLst>
          </p:cNvPr>
          <p:cNvSpPr/>
          <p:nvPr/>
        </p:nvSpPr>
        <p:spPr>
          <a:xfrm rot="21549513">
            <a:off x="935825" y="727754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6" name="Freeform 55">
            <a:extLst>
              <a:ext uri="{FF2B5EF4-FFF2-40B4-BE49-F238E27FC236}">
                <a16:creationId xmlns:a16="http://schemas.microsoft.com/office/drawing/2014/main" id="{D7F71844-2695-4F5E-AB39-FAFDAB48C78F}"/>
              </a:ext>
            </a:extLst>
          </p:cNvPr>
          <p:cNvSpPr/>
          <p:nvPr/>
        </p:nvSpPr>
        <p:spPr>
          <a:xfrm rot="21549513">
            <a:off x="-231599" y="821529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7" name="Freeform 56">
            <a:extLst>
              <a:ext uri="{FF2B5EF4-FFF2-40B4-BE49-F238E27FC236}">
                <a16:creationId xmlns:a16="http://schemas.microsoft.com/office/drawing/2014/main" id="{8AE1369D-E8D2-4AB6-A6DF-680C29C2CE10}"/>
              </a:ext>
            </a:extLst>
          </p:cNvPr>
          <p:cNvSpPr/>
          <p:nvPr/>
        </p:nvSpPr>
        <p:spPr>
          <a:xfrm rot="21549513">
            <a:off x="652504" y="796035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8" name="Freeform 57">
            <a:extLst>
              <a:ext uri="{FF2B5EF4-FFF2-40B4-BE49-F238E27FC236}">
                <a16:creationId xmlns:a16="http://schemas.microsoft.com/office/drawing/2014/main" id="{5A7BEB1C-4291-4381-ACE9-844CFD9173E4}"/>
              </a:ext>
            </a:extLst>
          </p:cNvPr>
          <p:cNvSpPr/>
          <p:nvPr/>
        </p:nvSpPr>
        <p:spPr>
          <a:xfrm rot="21549513">
            <a:off x="1535605" y="770570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9" name="Freeform 58">
            <a:extLst>
              <a:ext uri="{FF2B5EF4-FFF2-40B4-BE49-F238E27FC236}">
                <a16:creationId xmlns:a16="http://schemas.microsoft.com/office/drawing/2014/main" id="{47CB5D48-AE8C-4CFC-BF7E-9BA7001F5C0E}"/>
              </a:ext>
            </a:extLst>
          </p:cNvPr>
          <p:cNvSpPr/>
          <p:nvPr/>
        </p:nvSpPr>
        <p:spPr>
          <a:xfrm rot="21549513">
            <a:off x="2422305" y="745001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0" name="Freeform 59">
            <a:extLst>
              <a:ext uri="{FF2B5EF4-FFF2-40B4-BE49-F238E27FC236}">
                <a16:creationId xmlns:a16="http://schemas.microsoft.com/office/drawing/2014/main" id="{CFCECF35-FB27-4CE9-9757-73989CF9863F}"/>
              </a:ext>
            </a:extLst>
          </p:cNvPr>
          <p:cNvSpPr/>
          <p:nvPr/>
        </p:nvSpPr>
        <p:spPr>
          <a:xfrm rot="21549513">
            <a:off x="3306407" y="7195079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2" name="Freeform 61">
            <a:extLst>
              <a:ext uri="{FF2B5EF4-FFF2-40B4-BE49-F238E27FC236}">
                <a16:creationId xmlns:a16="http://schemas.microsoft.com/office/drawing/2014/main" id="{F72EB9D6-E9A0-412C-980B-BEEFEDE1A74B}"/>
              </a:ext>
            </a:extLst>
          </p:cNvPr>
          <p:cNvSpPr/>
          <p:nvPr/>
        </p:nvSpPr>
        <p:spPr>
          <a:xfrm rot="21549513">
            <a:off x="-509657" y="890283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3" name="Freeform 62">
            <a:extLst>
              <a:ext uri="{FF2B5EF4-FFF2-40B4-BE49-F238E27FC236}">
                <a16:creationId xmlns:a16="http://schemas.microsoft.com/office/drawing/2014/main" id="{57051E3A-EC6B-454A-9A69-D76E5501A272}"/>
              </a:ext>
            </a:extLst>
          </p:cNvPr>
          <p:cNvSpPr/>
          <p:nvPr/>
        </p:nvSpPr>
        <p:spPr>
          <a:xfrm rot="21549513">
            <a:off x="373444" y="864818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4" name="Freeform 63">
            <a:extLst>
              <a:ext uri="{FF2B5EF4-FFF2-40B4-BE49-F238E27FC236}">
                <a16:creationId xmlns:a16="http://schemas.microsoft.com/office/drawing/2014/main" id="{C1697781-01B0-4AD1-A914-DD8FB685F1C6}"/>
              </a:ext>
            </a:extLst>
          </p:cNvPr>
          <p:cNvSpPr/>
          <p:nvPr/>
        </p:nvSpPr>
        <p:spPr>
          <a:xfrm rot="21549513">
            <a:off x="1257547" y="839324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5" name="Freeform 64">
            <a:extLst>
              <a:ext uri="{FF2B5EF4-FFF2-40B4-BE49-F238E27FC236}">
                <a16:creationId xmlns:a16="http://schemas.microsoft.com/office/drawing/2014/main" id="{394BC72E-DB3F-481A-B023-335FF59A708D}"/>
              </a:ext>
            </a:extLst>
          </p:cNvPr>
          <p:cNvSpPr/>
          <p:nvPr/>
        </p:nvSpPr>
        <p:spPr>
          <a:xfrm rot="21549513">
            <a:off x="2140647" y="813859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6" name="Freeform 65">
            <a:extLst>
              <a:ext uri="{FF2B5EF4-FFF2-40B4-BE49-F238E27FC236}">
                <a16:creationId xmlns:a16="http://schemas.microsoft.com/office/drawing/2014/main" id="{5C8EE857-1C37-46D5-B6C3-8F189CFE07F6}"/>
              </a:ext>
            </a:extLst>
          </p:cNvPr>
          <p:cNvSpPr/>
          <p:nvPr/>
        </p:nvSpPr>
        <p:spPr>
          <a:xfrm rot="21549513">
            <a:off x="3027348" y="788290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7" name="Freeform 66">
            <a:extLst>
              <a:ext uri="{FF2B5EF4-FFF2-40B4-BE49-F238E27FC236}">
                <a16:creationId xmlns:a16="http://schemas.microsoft.com/office/drawing/2014/main" id="{75F713FE-3565-408F-8E49-E617508D3279}"/>
              </a:ext>
            </a:extLst>
          </p:cNvPr>
          <p:cNvSpPr/>
          <p:nvPr/>
        </p:nvSpPr>
        <p:spPr>
          <a:xfrm rot="21549513">
            <a:off x="3911450" y="762797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8" name="Freeform 67">
            <a:extLst>
              <a:ext uri="{FF2B5EF4-FFF2-40B4-BE49-F238E27FC236}">
                <a16:creationId xmlns:a16="http://schemas.microsoft.com/office/drawing/2014/main" id="{D12D502E-5DC6-427B-86E1-8C50CF828B3D}"/>
              </a:ext>
            </a:extLst>
          </p:cNvPr>
          <p:cNvSpPr/>
          <p:nvPr/>
        </p:nvSpPr>
        <p:spPr>
          <a:xfrm rot="21549513">
            <a:off x="90123" y="933099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9" name="Freeform 68">
            <a:extLst>
              <a:ext uri="{FF2B5EF4-FFF2-40B4-BE49-F238E27FC236}">
                <a16:creationId xmlns:a16="http://schemas.microsoft.com/office/drawing/2014/main" id="{F2BD3C8F-DA0D-42F9-A352-95C619BCE744}"/>
              </a:ext>
            </a:extLst>
          </p:cNvPr>
          <p:cNvSpPr/>
          <p:nvPr/>
        </p:nvSpPr>
        <p:spPr>
          <a:xfrm rot="21549513">
            <a:off x="974226" y="907605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0" name="Freeform 69">
            <a:extLst>
              <a:ext uri="{FF2B5EF4-FFF2-40B4-BE49-F238E27FC236}">
                <a16:creationId xmlns:a16="http://schemas.microsoft.com/office/drawing/2014/main" id="{7CCE8A4D-DE52-4D21-8347-3A5DBFCD21B8}"/>
              </a:ext>
            </a:extLst>
          </p:cNvPr>
          <p:cNvSpPr/>
          <p:nvPr/>
        </p:nvSpPr>
        <p:spPr>
          <a:xfrm rot="21549513">
            <a:off x="1857326" y="882140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1" name="Freeform 70">
            <a:extLst>
              <a:ext uri="{FF2B5EF4-FFF2-40B4-BE49-F238E27FC236}">
                <a16:creationId xmlns:a16="http://schemas.microsoft.com/office/drawing/2014/main" id="{DBE1CA5B-F006-4EE1-8863-3EC8CB88A334}"/>
              </a:ext>
            </a:extLst>
          </p:cNvPr>
          <p:cNvSpPr/>
          <p:nvPr/>
        </p:nvSpPr>
        <p:spPr>
          <a:xfrm rot="21549513">
            <a:off x="2744027" y="856571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2" name="Freeform 71">
            <a:extLst>
              <a:ext uri="{FF2B5EF4-FFF2-40B4-BE49-F238E27FC236}">
                <a16:creationId xmlns:a16="http://schemas.microsoft.com/office/drawing/2014/main" id="{1E639E09-358D-4CB1-A01A-66A7D717F958}"/>
              </a:ext>
            </a:extLst>
          </p:cNvPr>
          <p:cNvSpPr/>
          <p:nvPr/>
        </p:nvSpPr>
        <p:spPr>
          <a:xfrm rot="21549513">
            <a:off x="3628129" y="831078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3" name="Freeform 72">
            <a:extLst>
              <a:ext uri="{FF2B5EF4-FFF2-40B4-BE49-F238E27FC236}">
                <a16:creationId xmlns:a16="http://schemas.microsoft.com/office/drawing/2014/main" id="{31121A79-2EF6-476E-A8AB-A0E3ADF6C15D}"/>
              </a:ext>
            </a:extLst>
          </p:cNvPr>
          <p:cNvSpPr/>
          <p:nvPr/>
        </p:nvSpPr>
        <p:spPr>
          <a:xfrm rot="21549513">
            <a:off x="-187935" y="1001853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4" name="Freeform 73">
            <a:extLst>
              <a:ext uri="{FF2B5EF4-FFF2-40B4-BE49-F238E27FC236}">
                <a16:creationId xmlns:a16="http://schemas.microsoft.com/office/drawing/2014/main" id="{10F59C2C-D212-4A69-B127-96F094BDF7E6}"/>
              </a:ext>
            </a:extLst>
          </p:cNvPr>
          <p:cNvSpPr/>
          <p:nvPr/>
        </p:nvSpPr>
        <p:spPr>
          <a:xfrm rot="21549513">
            <a:off x="695166" y="976388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5" name="Freeform 74">
            <a:extLst>
              <a:ext uri="{FF2B5EF4-FFF2-40B4-BE49-F238E27FC236}">
                <a16:creationId xmlns:a16="http://schemas.microsoft.com/office/drawing/2014/main" id="{ACBDDACB-6FD2-465B-B47B-D05849D86AF9}"/>
              </a:ext>
            </a:extLst>
          </p:cNvPr>
          <p:cNvSpPr/>
          <p:nvPr/>
        </p:nvSpPr>
        <p:spPr>
          <a:xfrm rot="21549513">
            <a:off x="1579268" y="950894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6" name="Freeform 75">
            <a:extLst>
              <a:ext uri="{FF2B5EF4-FFF2-40B4-BE49-F238E27FC236}">
                <a16:creationId xmlns:a16="http://schemas.microsoft.com/office/drawing/2014/main" id="{F6E57A3B-EDD2-4B68-80C4-80279E48E79F}"/>
              </a:ext>
            </a:extLst>
          </p:cNvPr>
          <p:cNvSpPr/>
          <p:nvPr/>
        </p:nvSpPr>
        <p:spPr>
          <a:xfrm rot="21549513">
            <a:off x="2462369" y="925429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7" name="Freeform 76">
            <a:extLst>
              <a:ext uri="{FF2B5EF4-FFF2-40B4-BE49-F238E27FC236}">
                <a16:creationId xmlns:a16="http://schemas.microsoft.com/office/drawing/2014/main" id="{C3032CCA-6588-4824-A7F1-CB296E233C08}"/>
              </a:ext>
            </a:extLst>
          </p:cNvPr>
          <p:cNvSpPr/>
          <p:nvPr/>
        </p:nvSpPr>
        <p:spPr>
          <a:xfrm rot="21549513">
            <a:off x="3349069" y="899861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8" name="Freeform 77">
            <a:extLst>
              <a:ext uri="{FF2B5EF4-FFF2-40B4-BE49-F238E27FC236}">
                <a16:creationId xmlns:a16="http://schemas.microsoft.com/office/drawing/2014/main" id="{318956B6-E0F2-4801-865D-209051D0327B}"/>
              </a:ext>
            </a:extLst>
          </p:cNvPr>
          <p:cNvSpPr/>
          <p:nvPr/>
        </p:nvSpPr>
        <p:spPr>
          <a:xfrm rot="21549513">
            <a:off x="4233172" y="874367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0" name="Freeform 79">
            <a:extLst>
              <a:ext uri="{FF2B5EF4-FFF2-40B4-BE49-F238E27FC236}">
                <a16:creationId xmlns:a16="http://schemas.microsoft.com/office/drawing/2014/main" id="{57D68546-F463-4055-B259-E97369EBC226}"/>
              </a:ext>
            </a:extLst>
          </p:cNvPr>
          <p:cNvSpPr/>
          <p:nvPr/>
        </p:nvSpPr>
        <p:spPr>
          <a:xfrm rot="21549513">
            <a:off x="411845" y="1044669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1" name="Freeform 80">
            <a:extLst>
              <a:ext uri="{FF2B5EF4-FFF2-40B4-BE49-F238E27FC236}">
                <a16:creationId xmlns:a16="http://schemas.microsoft.com/office/drawing/2014/main" id="{9BDBD891-CD39-4BA5-A25A-0301475FCE8E}"/>
              </a:ext>
            </a:extLst>
          </p:cNvPr>
          <p:cNvSpPr/>
          <p:nvPr/>
        </p:nvSpPr>
        <p:spPr>
          <a:xfrm rot="21549513">
            <a:off x="1295947" y="1019175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2" name="Freeform 81">
            <a:extLst>
              <a:ext uri="{FF2B5EF4-FFF2-40B4-BE49-F238E27FC236}">
                <a16:creationId xmlns:a16="http://schemas.microsoft.com/office/drawing/2014/main" id="{AA0966C5-C502-4BA1-8C20-23A968C7B896}"/>
              </a:ext>
            </a:extLst>
          </p:cNvPr>
          <p:cNvSpPr/>
          <p:nvPr/>
        </p:nvSpPr>
        <p:spPr>
          <a:xfrm rot="21549513">
            <a:off x="2179048" y="993710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3" name="Freeform 82">
            <a:extLst>
              <a:ext uri="{FF2B5EF4-FFF2-40B4-BE49-F238E27FC236}">
                <a16:creationId xmlns:a16="http://schemas.microsoft.com/office/drawing/2014/main" id="{7B0A1090-89AD-4D75-A412-D7024D8C10BC}"/>
              </a:ext>
            </a:extLst>
          </p:cNvPr>
          <p:cNvSpPr/>
          <p:nvPr/>
        </p:nvSpPr>
        <p:spPr>
          <a:xfrm rot="21549513">
            <a:off x="3065748" y="968142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4" name="Freeform 83">
            <a:extLst>
              <a:ext uri="{FF2B5EF4-FFF2-40B4-BE49-F238E27FC236}">
                <a16:creationId xmlns:a16="http://schemas.microsoft.com/office/drawing/2014/main" id="{5A9FC563-7745-408F-9938-1311AAECBE78}"/>
              </a:ext>
            </a:extLst>
          </p:cNvPr>
          <p:cNvSpPr/>
          <p:nvPr/>
        </p:nvSpPr>
        <p:spPr>
          <a:xfrm rot="21549513">
            <a:off x="3949851" y="942648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7" name="Freeform 86">
            <a:extLst>
              <a:ext uri="{FF2B5EF4-FFF2-40B4-BE49-F238E27FC236}">
                <a16:creationId xmlns:a16="http://schemas.microsoft.com/office/drawing/2014/main" id="{BB4B20BB-40A0-46B4-91C1-58691D3D6208}"/>
              </a:ext>
            </a:extLst>
          </p:cNvPr>
          <p:cNvSpPr/>
          <p:nvPr/>
        </p:nvSpPr>
        <p:spPr>
          <a:xfrm rot="21549513">
            <a:off x="1900990" y="1062464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8" name="Freeform 87">
            <a:extLst>
              <a:ext uri="{FF2B5EF4-FFF2-40B4-BE49-F238E27FC236}">
                <a16:creationId xmlns:a16="http://schemas.microsoft.com/office/drawing/2014/main" id="{2BE805AA-C90B-47F7-B3DF-8B7B80FADBFB}"/>
              </a:ext>
            </a:extLst>
          </p:cNvPr>
          <p:cNvSpPr/>
          <p:nvPr/>
        </p:nvSpPr>
        <p:spPr>
          <a:xfrm rot="21549513">
            <a:off x="2784091" y="1036999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9" name="Freeform 88">
            <a:extLst>
              <a:ext uri="{FF2B5EF4-FFF2-40B4-BE49-F238E27FC236}">
                <a16:creationId xmlns:a16="http://schemas.microsoft.com/office/drawing/2014/main" id="{EC81E0E2-5633-4E86-8B0E-599CB784D95D}"/>
              </a:ext>
            </a:extLst>
          </p:cNvPr>
          <p:cNvSpPr/>
          <p:nvPr/>
        </p:nvSpPr>
        <p:spPr>
          <a:xfrm rot="21549513">
            <a:off x="3670791" y="1011431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27446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2300" y="129943"/>
            <a:ext cx="3009505" cy="4676072"/>
            <a:chOff x="0" y="0"/>
            <a:chExt cx="4737342" cy="736072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000000"/>
            </a:solidFill>
            <a:ln w="47625" cap="rnd">
              <a:solidFill>
                <a:srgbClr val="00BF63"/>
              </a:solidFill>
              <a:prstDash val="solid"/>
              <a:round/>
            </a:ln>
          </p:spPr>
        </p:sp>
      </p:grpSp>
      <p:sp>
        <p:nvSpPr>
          <p:cNvPr id="4" name="Freeform 4"/>
          <p:cNvSpPr/>
          <p:nvPr/>
        </p:nvSpPr>
        <p:spPr>
          <a:xfrm flipH="1">
            <a:off x="327978" y="159517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0"/>
                </a:lnTo>
                <a:lnTo>
                  <a:pt x="2938316" y="2945680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2">
              <a:alphaModFix amt="3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677325" y="3073463"/>
            <a:ext cx="1503645" cy="1530390"/>
            <a:chOff x="0" y="0"/>
            <a:chExt cx="661362" cy="6731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661362" cy="673125"/>
            </a:xfrm>
            <a:custGeom>
              <a:avLst/>
              <a:gdLst/>
              <a:ahLst/>
              <a:cxnLst/>
              <a:rect l="l" t="t" r="r" b="b"/>
              <a:pathLst>
                <a:path w="661362" h="673125">
                  <a:moveTo>
                    <a:pt x="330681" y="0"/>
                  </a:moveTo>
                  <a:cubicBezTo>
                    <a:pt x="148051" y="0"/>
                    <a:pt x="0" y="150684"/>
                    <a:pt x="0" y="336563"/>
                  </a:cubicBezTo>
                  <a:cubicBezTo>
                    <a:pt x="0" y="522441"/>
                    <a:pt x="148051" y="673125"/>
                    <a:pt x="330681" y="673125"/>
                  </a:cubicBezTo>
                  <a:cubicBezTo>
                    <a:pt x="513311" y="673125"/>
                    <a:pt x="661362" y="522441"/>
                    <a:pt x="661362" y="336563"/>
                  </a:cubicBezTo>
                  <a:cubicBezTo>
                    <a:pt x="661362" y="150684"/>
                    <a:pt x="513311" y="0"/>
                    <a:pt x="3306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62003" y="15480"/>
              <a:ext cx="537356" cy="594539"/>
            </a:xfrm>
            <a:prstGeom prst="rect">
              <a:avLst/>
            </a:prstGeom>
          </p:spPr>
          <p:txBody>
            <a:bodyPr lIns="43352" tIns="43352" rIns="43352" bIns="43352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48282" y="1239171"/>
            <a:ext cx="2895550" cy="2458585"/>
          </a:xfrm>
          <a:custGeom>
            <a:avLst/>
            <a:gdLst/>
            <a:ahLst/>
            <a:cxnLst/>
            <a:rect l="l" t="t" r="r" b="b"/>
            <a:pathLst>
              <a:path w="2895550" h="2458585">
                <a:moveTo>
                  <a:pt x="0" y="0"/>
                </a:moveTo>
                <a:lnTo>
                  <a:pt x="2895550" y="0"/>
                </a:lnTo>
                <a:lnTo>
                  <a:pt x="2895550" y="2458585"/>
                </a:lnTo>
                <a:lnTo>
                  <a:pt x="0" y="24585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-143760" y="2916705"/>
            <a:ext cx="3105970" cy="1828551"/>
          </a:xfrm>
          <a:custGeom>
            <a:avLst/>
            <a:gdLst/>
            <a:ahLst/>
            <a:cxnLst/>
            <a:rect l="l" t="t" r="r" b="b"/>
            <a:pathLst>
              <a:path w="3105970" h="1828551">
                <a:moveTo>
                  <a:pt x="0" y="0"/>
                </a:moveTo>
                <a:lnTo>
                  <a:pt x="3105970" y="0"/>
                </a:lnTo>
                <a:lnTo>
                  <a:pt x="3105970" y="1828551"/>
                </a:lnTo>
                <a:lnTo>
                  <a:pt x="0" y="182855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686" b="-14016"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4037288" y="129943"/>
            <a:ext cx="3011497" cy="4677040"/>
            <a:chOff x="0" y="0"/>
            <a:chExt cx="722640" cy="1122304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22640" cy="1122304"/>
            </a:xfrm>
            <a:custGeom>
              <a:avLst/>
              <a:gdLst/>
              <a:ahLst/>
              <a:cxnLst/>
              <a:rect l="l" t="t" r="r" b="b"/>
              <a:pathLst>
                <a:path w="722640" h="1122304">
                  <a:moveTo>
                    <a:pt x="64270" y="0"/>
                  </a:moveTo>
                  <a:lnTo>
                    <a:pt x="658370" y="0"/>
                  </a:lnTo>
                  <a:cubicBezTo>
                    <a:pt x="675415" y="0"/>
                    <a:pt x="691763" y="6771"/>
                    <a:pt x="703816" y="18824"/>
                  </a:cubicBezTo>
                  <a:cubicBezTo>
                    <a:pt x="715869" y="30877"/>
                    <a:pt x="722640" y="47224"/>
                    <a:pt x="722640" y="64270"/>
                  </a:cubicBezTo>
                  <a:lnTo>
                    <a:pt x="722640" y="1058034"/>
                  </a:lnTo>
                  <a:cubicBezTo>
                    <a:pt x="722640" y="1075080"/>
                    <a:pt x="715869" y="1091427"/>
                    <a:pt x="703816" y="1103480"/>
                  </a:cubicBezTo>
                  <a:cubicBezTo>
                    <a:pt x="691763" y="1115533"/>
                    <a:pt x="675415" y="1122304"/>
                    <a:pt x="658370" y="1122304"/>
                  </a:cubicBezTo>
                  <a:lnTo>
                    <a:pt x="64270" y="1122304"/>
                  </a:lnTo>
                  <a:cubicBezTo>
                    <a:pt x="47224" y="1122304"/>
                    <a:pt x="30877" y="1115533"/>
                    <a:pt x="18824" y="1103480"/>
                  </a:cubicBezTo>
                  <a:cubicBezTo>
                    <a:pt x="6771" y="1091427"/>
                    <a:pt x="0" y="1075080"/>
                    <a:pt x="0" y="1058034"/>
                  </a:cubicBezTo>
                  <a:lnTo>
                    <a:pt x="0" y="64270"/>
                  </a:lnTo>
                  <a:cubicBezTo>
                    <a:pt x="0" y="47224"/>
                    <a:pt x="6771" y="30877"/>
                    <a:pt x="18824" y="18824"/>
                  </a:cubicBezTo>
                  <a:cubicBezTo>
                    <a:pt x="30877" y="6771"/>
                    <a:pt x="47224" y="0"/>
                    <a:pt x="64270" y="0"/>
                  </a:cubicBezTo>
                  <a:close/>
                </a:path>
              </a:pathLst>
            </a:custGeom>
            <a:solidFill>
              <a:srgbClr val="FF8414"/>
            </a:solidFill>
            <a:ln w="66675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0" y="-47625"/>
              <a:ext cx="722640" cy="1169929"/>
            </a:xfrm>
            <a:prstGeom prst="rect">
              <a:avLst/>
            </a:prstGeom>
          </p:spPr>
          <p:txBody>
            <a:bodyPr lIns="61880" tIns="61880" rIns="61880" bIns="61880" rtlCol="0" anchor="ctr"/>
            <a:lstStyle/>
            <a:p>
              <a:pPr algn="ctr">
                <a:lnSpc>
                  <a:spcPts val="1959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4039279" y="129943"/>
            <a:ext cx="3009505" cy="4676072"/>
            <a:chOff x="0" y="0"/>
            <a:chExt cx="4737342" cy="736072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737341" cy="7360728"/>
            </a:xfrm>
            <a:custGeom>
              <a:avLst/>
              <a:gdLst/>
              <a:ahLst/>
              <a:cxnLst/>
              <a:rect l="l" t="t" r="r" b="b"/>
              <a:pathLst>
                <a:path w="4737341" h="7360728">
                  <a:moveTo>
                    <a:pt x="4540479" y="0"/>
                  </a:moveTo>
                  <a:lnTo>
                    <a:pt x="196862" y="0"/>
                  </a:lnTo>
                  <a:cubicBezTo>
                    <a:pt x="88498" y="0"/>
                    <a:pt x="0" y="73607"/>
                    <a:pt x="0" y="163408"/>
                  </a:cubicBezTo>
                  <a:lnTo>
                    <a:pt x="0" y="7197320"/>
                  </a:lnTo>
                  <a:cubicBezTo>
                    <a:pt x="0" y="7287121"/>
                    <a:pt x="88498" y="7360728"/>
                    <a:pt x="196862" y="7360728"/>
                  </a:cubicBezTo>
                  <a:lnTo>
                    <a:pt x="4540479" y="7360728"/>
                  </a:lnTo>
                  <a:cubicBezTo>
                    <a:pt x="4648844" y="7360728"/>
                    <a:pt x="4737341" y="7287121"/>
                    <a:pt x="4737341" y="7197320"/>
                  </a:cubicBezTo>
                  <a:lnTo>
                    <a:pt x="4737341" y="163408"/>
                  </a:lnTo>
                  <a:cubicBezTo>
                    <a:pt x="4737341" y="73607"/>
                    <a:pt x="4648844" y="0"/>
                    <a:pt x="4540479" y="0"/>
                  </a:cubicBezTo>
                  <a:close/>
                </a:path>
              </a:pathLst>
            </a:custGeom>
            <a:solidFill>
              <a:srgbClr val="000000"/>
            </a:solidFill>
            <a:ln w="47625" cap="rnd">
              <a:solidFill>
                <a:srgbClr val="FF3630"/>
              </a:solidFill>
              <a:prstDash val="solid"/>
              <a:round/>
            </a:ln>
          </p:spPr>
        </p:sp>
      </p:grpSp>
      <p:sp>
        <p:nvSpPr>
          <p:cNvPr id="15" name="Freeform 15"/>
          <p:cNvSpPr/>
          <p:nvPr/>
        </p:nvSpPr>
        <p:spPr>
          <a:xfrm flipH="1">
            <a:off x="4074957" y="159517"/>
            <a:ext cx="2938316" cy="2945680"/>
          </a:xfrm>
          <a:custGeom>
            <a:avLst/>
            <a:gdLst/>
            <a:ahLst/>
            <a:cxnLst/>
            <a:rect l="l" t="t" r="r" b="b"/>
            <a:pathLst>
              <a:path w="2938316" h="2945680">
                <a:moveTo>
                  <a:pt x="2938316" y="0"/>
                </a:moveTo>
                <a:lnTo>
                  <a:pt x="0" y="0"/>
                </a:lnTo>
                <a:lnTo>
                  <a:pt x="0" y="2945680"/>
                </a:lnTo>
                <a:lnTo>
                  <a:pt x="2938316" y="2945680"/>
                </a:lnTo>
                <a:lnTo>
                  <a:pt x="2938316" y="0"/>
                </a:lnTo>
                <a:close/>
              </a:path>
            </a:pathLst>
          </a:custGeom>
          <a:blipFill>
            <a:blip r:embed="rId7">
              <a:alphaModFix amt="30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4424304" y="3073463"/>
            <a:ext cx="1503645" cy="1530390"/>
            <a:chOff x="0" y="0"/>
            <a:chExt cx="661362" cy="673125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61362" cy="673125"/>
            </a:xfrm>
            <a:custGeom>
              <a:avLst/>
              <a:gdLst/>
              <a:ahLst/>
              <a:cxnLst/>
              <a:rect l="l" t="t" r="r" b="b"/>
              <a:pathLst>
                <a:path w="661362" h="673125">
                  <a:moveTo>
                    <a:pt x="330681" y="0"/>
                  </a:moveTo>
                  <a:cubicBezTo>
                    <a:pt x="148051" y="0"/>
                    <a:pt x="0" y="150684"/>
                    <a:pt x="0" y="336563"/>
                  </a:cubicBezTo>
                  <a:cubicBezTo>
                    <a:pt x="0" y="522441"/>
                    <a:pt x="148051" y="673125"/>
                    <a:pt x="330681" y="673125"/>
                  </a:cubicBezTo>
                  <a:cubicBezTo>
                    <a:pt x="513311" y="673125"/>
                    <a:pt x="661362" y="522441"/>
                    <a:pt x="661362" y="336563"/>
                  </a:cubicBezTo>
                  <a:cubicBezTo>
                    <a:pt x="661362" y="150684"/>
                    <a:pt x="513311" y="0"/>
                    <a:pt x="330681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62003" y="15480"/>
              <a:ext cx="537356" cy="594539"/>
            </a:xfrm>
            <a:prstGeom prst="rect">
              <a:avLst/>
            </a:prstGeom>
          </p:spPr>
          <p:txBody>
            <a:bodyPr lIns="43352" tIns="43352" rIns="43352" bIns="43352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4095261" y="1239171"/>
            <a:ext cx="2895550" cy="2458585"/>
          </a:xfrm>
          <a:custGeom>
            <a:avLst/>
            <a:gdLst/>
            <a:ahLst/>
            <a:cxnLst/>
            <a:rect l="l" t="t" r="r" b="b"/>
            <a:pathLst>
              <a:path w="2895550" h="2458585">
                <a:moveTo>
                  <a:pt x="0" y="0"/>
                </a:moveTo>
                <a:lnTo>
                  <a:pt x="2895550" y="0"/>
                </a:lnTo>
                <a:lnTo>
                  <a:pt x="2895550" y="2458585"/>
                </a:lnTo>
                <a:lnTo>
                  <a:pt x="0" y="24585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3771953" y="2970045"/>
            <a:ext cx="2782983" cy="1854163"/>
          </a:xfrm>
          <a:custGeom>
            <a:avLst/>
            <a:gdLst/>
            <a:ahLst/>
            <a:cxnLst/>
            <a:rect l="l" t="t" r="r" b="b"/>
            <a:pathLst>
              <a:path w="2782983" h="1854163">
                <a:moveTo>
                  <a:pt x="0" y="0"/>
                </a:moveTo>
                <a:lnTo>
                  <a:pt x="2782983" y="0"/>
                </a:lnTo>
                <a:lnTo>
                  <a:pt x="2782983" y="1854162"/>
                </a:lnTo>
                <a:lnTo>
                  <a:pt x="0" y="18541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789523" y="324271"/>
            <a:ext cx="2145685" cy="61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Antoine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09149" y="893698"/>
            <a:ext cx="250643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 u="none" strike="noStrike">
                <a:solidFill>
                  <a:srgbClr val="00BF63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Le confirmé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22692" y="1640452"/>
            <a:ext cx="2348888" cy="1022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m'appelle Ant</a:t>
            </a: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oine et je fais une thèse sur la physique quantique.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Mes sources sont de bonne qualité.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endParaRPr lang="en-US" sz="999" u="none" strike="noStrike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entre </a:t>
            </a:r>
            <a:r>
              <a:rPr lang="en-US" sz="999" b="1" u="none" strike="noStrike">
                <a:solidFill>
                  <a:srgbClr val="00BF63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5 et 6 points.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536502" y="324271"/>
            <a:ext cx="2145685" cy="61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509"/>
              </a:lnSpc>
              <a:spcBef>
                <a:spcPct val="0"/>
              </a:spcBef>
            </a:pPr>
            <a:r>
              <a:rPr lang="en-US" sz="4901" b="1">
                <a:solidFill>
                  <a:srgbClr val="FFFFFF"/>
                </a:solidFill>
                <a:latin typeface="Roboto Condensed Bold"/>
                <a:ea typeface="Roboto Condensed Bold"/>
                <a:cs typeface="Roboto Condensed Bold"/>
                <a:sym typeface="Roboto Condensed Bold"/>
              </a:rPr>
              <a:t>Roger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4356128" y="893698"/>
            <a:ext cx="2506432" cy="2882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035"/>
              </a:lnSpc>
              <a:spcBef>
                <a:spcPct val="0"/>
              </a:spcBef>
            </a:pPr>
            <a:r>
              <a:rPr lang="en-US" sz="2212" i="1">
                <a:solidFill>
                  <a:srgbClr val="FF3630"/>
                </a:solidFill>
                <a:latin typeface="Roboto Condensed Italics"/>
                <a:ea typeface="Roboto Condensed Italics"/>
                <a:cs typeface="Roboto Condensed Italics"/>
                <a:sym typeface="Roboto Condensed Italics"/>
              </a:rPr>
              <a:t>Le complotiste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458087" y="1554727"/>
            <a:ext cx="2302516" cy="1193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Je suis Roger et je ne fais pas toujours attention aux sources que je cite. Je cherche simplement celles qui soutiennent mon point de vue.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endParaRPr lang="en-US" sz="999">
              <a:solidFill>
                <a:srgbClr val="000000"/>
              </a:solidFill>
              <a:latin typeface="Maven Pro"/>
              <a:ea typeface="Maven Pro"/>
              <a:cs typeface="Maven Pro"/>
              <a:sym typeface="Maven Pro"/>
            </a:endParaRP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Mon objectif à atteindre est </a:t>
            </a:r>
          </a:p>
          <a:p>
            <a:pPr marL="0" lvl="0" indent="0" algn="l">
              <a:lnSpc>
                <a:spcPts val="1399"/>
              </a:lnSpc>
              <a:spcBef>
                <a:spcPct val="0"/>
              </a:spcBef>
            </a:pPr>
            <a:r>
              <a:rPr lang="en-US" sz="999" u="none" strike="noStrike">
                <a:solidFill>
                  <a:srgbClr val="000000"/>
                </a:solidFill>
                <a:latin typeface="Maven Pro"/>
                <a:ea typeface="Maven Pro"/>
                <a:cs typeface="Maven Pro"/>
                <a:sym typeface="Maven Pro"/>
              </a:rPr>
              <a:t>entre </a:t>
            </a:r>
            <a:r>
              <a:rPr lang="en-US" sz="999" b="1" u="none" strike="noStrike">
                <a:solidFill>
                  <a:srgbClr val="FF3630"/>
                </a:solidFill>
                <a:latin typeface="Maven Pro Bold"/>
                <a:ea typeface="Maven Pro Bold"/>
                <a:cs typeface="Maven Pro Bold"/>
                <a:sym typeface="Maven Pro Bold"/>
              </a:rPr>
              <a:t>-3 et -1 point.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" name="Groupe 170">
            <a:extLst>
              <a:ext uri="{FF2B5EF4-FFF2-40B4-BE49-F238E27FC236}">
                <a16:creationId xmlns:a16="http://schemas.microsoft.com/office/drawing/2014/main" id="{79370E1A-F1D6-4491-80EF-FDEED1D71429}"/>
              </a:ext>
            </a:extLst>
          </p:cNvPr>
          <p:cNvGrpSpPr/>
          <p:nvPr/>
        </p:nvGrpSpPr>
        <p:grpSpPr>
          <a:xfrm>
            <a:off x="-729048" y="-353717"/>
            <a:ext cx="8904035" cy="7729950"/>
            <a:chOff x="-729048" y="-353717"/>
            <a:chExt cx="8904035" cy="7729950"/>
          </a:xfrm>
        </p:grpSpPr>
        <p:sp>
          <p:nvSpPr>
            <p:cNvPr id="2" name="Freeform 2"/>
            <p:cNvSpPr/>
            <p:nvPr/>
          </p:nvSpPr>
          <p:spPr>
            <a:xfrm rot="-50487">
              <a:off x="4618823" y="17495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" name="Freeform 3"/>
            <p:cNvSpPr/>
            <p:nvPr/>
          </p:nvSpPr>
          <p:spPr>
            <a:xfrm rot="-50487">
              <a:off x="5502925" y="-7998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50487">
              <a:off x="6386026" y="-33463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50487">
              <a:off x="4335502" y="8577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50487">
              <a:off x="5219604" y="6028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50487">
              <a:off x="6102705" y="34817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50487">
              <a:off x="6986807" y="9323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50487">
              <a:off x="4940545" y="12906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50487">
              <a:off x="5824647" y="10357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50487">
              <a:off x="6707748" y="7810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50487">
              <a:off x="4657223" y="1973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3" name="Freeform 13"/>
            <p:cNvSpPr/>
            <p:nvPr/>
          </p:nvSpPr>
          <p:spPr>
            <a:xfrm rot="-50487">
              <a:off x="5541326" y="171852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4" name="Freeform 14"/>
            <p:cNvSpPr/>
            <p:nvPr/>
          </p:nvSpPr>
          <p:spPr>
            <a:xfrm rot="-50487">
              <a:off x="6424427" y="14638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50487">
              <a:off x="7308529" y="120893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6" name="Freeform 16"/>
            <p:cNvSpPr/>
            <p:nvPr/>
          </p:nvSpPr>
          <p:spPr>
            <a:xfrm rot="-50487">
              <a:off x="4379166" y="26610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 rot="-50487">
              <a:off x="5262266" y="24063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 rot="-50487">
              <a:off x="6146369" y="215141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9" name="Freeform 19"/>
            <p:cNvSpPr/>
            <p:nvPr/>
          </p:nvSpPr>
          <p:spPr>
            <a:xfrm rot="-50487">
              <a:off x="7029469" y="189676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0" name="Freeform 20"/>
            <p:cNvSpPr/>
            <p:nvPr/>
          </p:nvSpPr>
          <p:spPr>
            <a:xfrm rot="-50487">
              <a:off x="4149476" y="332834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1" name="Freeform 21"/>
            <p:cNvSpPr/>
            <p:nvPr/>
          </p:nvSpPr>
          <p:spPr>
            <a:xfrm rot="-50487">
              <a:off x="5032577" y="307370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Freeform 22"/>
            <p:cNvSpPr/>
            <p:nvPr/>
          </p:nvSpPr>
          <p:spPr>
            <a:xfrm rot="-50487">
              <a:off x="5916679" y="28187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3" name="Freeform 23"/>
            <p:cNvSpPr/>
            <p:nvPr/>
          </p:nvSpPr>
          <p:spPr>
            <a:xfrm rot="-50487">
              <a:off x="6799780" y="256411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4" name="Freeform 24"/>
            <p:cNvSpPr/>
            <p:nvPr/>
          </p:nvSpPr>
          <p:spPr>
            <a:xfrm rot="-50487">
              <a:off x="4754519" y="376124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5" name="Freeform 25"/>
            <p:cNvSpPr/>
            <p:nvPr/>
          </p:nvSpPr>
          <p:spPr>
            <a:xfrm rot="-50487">
              <a:off x="5637619" y="350659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6" name="Freeform 26"/>
            <p:cNvSpPr/>
            <p:nvPr/>
          </p:nvSpPr>
          <p:spPr>
            <a:xfrm rot="-50487">
              <a:off x="6521722" y="32516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7" name="Freeform 27"/>
            <p:cNvSpPr/>
            <p:nvPr/>
          </p:nvSpPr>
          <p:spPr>
            <a:xfrm rot="-50487">
              <a:off x="7404822" y="29970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8" name="Freeform 28"/>
            <p:cNvSpPr/>
            <p:nvPr/>
          </p:nvSpPr>
          <p:spPr>
            <a:xfrm rot="-50487">
              <a:off x="4471198" y="444405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9" name="Freeform 29"/>
            <p:cNvSpPr/>
            <p:nvPr/>
          </p:nvSpPr>
          <p:spPr>
            <a:xfrm rot="-50487">
              <a:off x="5354298" y="418940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0" name="Freeform 30"/>
            <p:cNvSpPr/>
            <p:nvPr/>
          </p:nvSpPr>
          <p:spPr>
            <a:xfrm rot="-50487">
              <a:off x="6238401" y="3934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1" name="Freeform 31"/>
            <p:cNvSpPr/>
            <p:nvPr/>
          </p:nvSpPr>
          <p:spPr>
            <a:xfrm rot="-50487">
              <a:off x="7121501" y="367981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2" name="Freeform 32"/>
            <p:cNvSpPr/>
            <p:nvPr/>
          </p:nvSpPr>
          <p:spPr>
            <a:xfrm rot="-50487">
              <a:off x="4192138" y="51318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3" name="Freeform 33"/>
            <p:cNvSpPr/>
            <p:nvPr/>
          </p:nvSpPr>
          <p:spPr>
            <a:xfrm rot="-50487">
              <a:off x="5076240" y="48769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Freeform 34"/>
            <p:cNvSpPr/>
            <p:nvPr/>
          </p:nvSpPr>
          <p:spPr>
            <a:xfrm rot="-50487">
              <a:off x="5959341" y="462229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5" name="Freeform 35"/>
            <p:cNvSpPr/>
            <p:nvPr/>
          </p:nvSpPr>
          <p:spPr>
            <a:xfrm rot="-50487">
              <a:off x="6843443" y="436735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6" name="Freeform 36"/>
            <p:cNvSpPr/>
            <p:nvPr/>
          </p:nvSpPr>
          <p:spPr>
            <a:xfrm rot="-50487">
              <a:off x="4739288" y="5575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7" name="Freeform 37"/>
            <p:cNvSpPr/>
            <p:nvPr/>
          </p:nvSpPr>
          <p:spPr>
            <a:xfrm rot="-50487">
              <a:off x="5622388" y="532056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Freeform 38"/>
            <p:cNvSpPr/>
            <p:nvPr/>
          </p:nvSpPr>
          <p:spPr>
            <a:xfrm rot="-50487">
              <a:off x="6506491" y="506563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9" name="Freeform 39"/>
            <p:cNvSpPr/>
            <p:nvPr/>
          </p:nvSpPr>
          <p:spPr>
            <a:xfrm rot="-50487">
              <a:off x="7389592" y="48109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0" name="Freeform 40"/>
            <p:cNvSpPr/>
            <p:nvPr/>
          </p:nvSpPr>
          <p:spPr>
            <a:xfrm rot="-50487">
              <a:off x="4460228" y="626304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1" name="Freeform 41"/>
            <p:cNvSpPr/>
            <p:nvPr/>
          </p:nvSpPr>
          <p:spPr>
            <a:xfrm rot="-50487">
              <a:off x="5344330" y="600810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Freeform 42"/>
            <p:cNvSpPr/>
            <p:nvPr/>
          </p:nvSpPr>
          <p:spPr>
            <a:xfrm rot="-50487">
              <a:off x="6227431" y="575345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3" name="Freeform 43"/>
            <p:cNvSpPr/>
            <p:nvPr/>
          </p:nvSpPr>
          <p:spPr>
            <a:xfrm rot="-50487">
              <a:off x="7111534" y="549852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4" name="Freeform 44"/>
            <p:cNvSpPr/>
            <p:nvPr/>
          </p:nvSpPr>
          <p:spPr>
            <a:xfrm rot="-50487">
              <a:off x="4176907" y="694585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5" name="Freeform 45"/>
            <p:cNvSpPr/>
            <p:nvPr/>
          </p:nvSpPr>
          <p:spPr>
            <a:xfrm rot="-50487">
              <a:off x="5061009" y="669091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6" name="Freeform 46"/>
            <p:cNvSpPr/>
            <p:nvPr/>
          </p:nvSpPr>
          <p:spPr>
            <a:xfrm rot="-50487">
              <a:off x="5944110" y="643626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7" name="Freeform 47"/>
            <p:cNvSpPr/>
            <p:nvPr/>
          </p:nvSpPr>
          <p:spPr>
            <a:xfrm rot="-50487">
              <a:off x="6828213" y="618133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8" name="Freeform 48"/>
            <p:cNvSpPr/>
            <p:nvPr/>
          </p:nvSpPr>
          <p:spPr>
            <a:xfrm rot="-50487">
              <a:off x="6549153" y="686916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9" name="Freeform 49"/>
            <p:cNvSpPr/>
            <p:nvPr/>
          </p:nvSpPr>
          <p:spPr>
            <a:xfrm rot="-50487">
              <a:off x="7433255" y="661422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0" name="Freeform 50"/>
            <p:cNvSpPr/>
            <p:nvPr/>
          </p:nvSpPr>
          <p:spPr>
            <a:xfrm rot="-50487">
              <a:off x="-729048" y="-987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1" name="Freeform 51"/>
            <p:cNvSpPr/>
            <p:nvPr/>
          </p:nvSpPr>
          <p:spPr>
            <a:xfrm rot="-50487">
              <a:off x="155054" y="-3537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2" name="Freeform 52"/>
            <p:cNvSpPr/>
            <p:nvPr/>
          </p:nvSpPr>
          <p:spPr>
            <a:xfrm rot="-50487">
              <a:off x="-124006" y="33411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3" name="Freeform 53"/>
            <p:cNvSpPr/>
            <p:nvPr/>
          </p:nvSpPr>
          <p:spPr>
            <a:xfrm rot="-50487">
              <a:off x="760097" y="7917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4" name="Freeform 54"/>
            <p:cNvSpPr/>
            <p:nvPr/>
          </p:nvSpPr>
          <p:spPr>
            <a:xfrm rot="-50487">
              <a:off x="1643198" y="-1754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5" name="Freeform 55"/>
            <p:cNvSpPr/>
            <p:nvPr/>
          </p:nvSpPr>
          <p:spPr>
            <a:xfrm rot="-50487">
              <a:off x="-407327" y="101692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6" name="Freeform 56"/>
            <p:cNvSpPr/>
            <p:nvPr/>
          </p:nvSpPr>
          <p:spPr>
            <a:xfrm rot="-50487">
              <a:off x="476776" y="76198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7" name="Freeform 57"/>
            <p:cNvSpPr/>
            <p:nvPr/>
          </p:nvSpPr>
          <p:spPr>
            <a:xfrm rot="-50487">
              <a:off x="1359877" y="50733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8" name="Freeform 58"/>
            <p:cNvSpPr/>
            <p:nvPr/>
          </p:nvSpPr>
          <p:spPr>
            <a:xfrm rot="-50487">
              <a:off x="2246577" y="25164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9" name="Freeform 59"/>
            <p:cNvSpPr/>
            <p:nvPr/>
          </p:nvSpPr>
          <p:spPr>
            <a:xfrm rot="-50487">
              <a:off x="3130679" y="-329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0" name="Freeform 60"/>
            <p:cNvSpPr/>
            <p:nvPr/>
          </p:nvSpPr>
          <p:spPr>
            <a:xfrm rot="-50487">
              <a:off x="4013780" y="-25794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1" name="Freeform 61"/>
            <p:cNvSpPr/>
            <p:nvPr/>
          </p:nvSpPr>
          <p:spPr>
            <a:xfrm rot="-50487">
              <a:off x="-685385" y="170446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2" name="Freeform 62"/>
            <p:cNvSpPr/>
            <p:nvPr/>
          </p:nvSpPr>
          <p:spPr>
            <a:xfrm rot="-50487">
              <a:off x="197716" y="144981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3" name="Freeform 63"/>
            <p:cNvSpPr/>
            <p:nvPr/>
          </p:nvSpPr>
          <p:spPr>
            <a:xfrm rot="-50487">
              <a:off x="1081819" y="11948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4" name="Freeform 64"/>
            <p:cNvSpPr/>
            <p:nvPr/>
          </p:nvSpPr>
          <p:spPr>
            <a:xfrm rot="-50487">
              <a:off x="1964919" y="94022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5" name="Freeform 65"/>
            <p:cNvSpPr/>
            <p:nvPr/>
          </p:nvSpPr>
          <p:spPr>
            <a:xfrm rot="-50487">
              <a:off x="2851620" y="68453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6" name="Freeform 66"/>
            <p:cNvSpPr/>
            <p:nvPr/>
          </p:nvSpPr>
          <p:spPr>
            <a:xfrm rot="-50487">
              <a:off x="3735722" y="42960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7" name="Freeform 67"/>
            <p:cNvSpPr/>
            <p:nvPr/>
          </p:nvSpPr>
          <p:spPr>
            <a:xfrm rot="-50487">
              <a:off x="-85605" y="21326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8" name="Freeform 68"/>
            <p:cNvSpPr/>
            <p:nvPr/>
          </p:nvSpPr>
          <p:spPr>
            <a:xfrm rot="-50487">
              <a:off x="798498" y="187768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9" name="Freeform 69"/>
            <p:cNvSpPr/>
            <p:nvPr/>
          </p:nvSpPr>
          <p:spPr>
            <a:xfrm rot="-50487">
              <a:off x="1681598" y="162303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0" name="Freeform 70"/>
            <p:cNvSpPr/>
            <p:nvPr/>
          </p:nvSpPr>
          <p:spPr>
            <a:xfrm rot="-50487">
              <a:off x="2568299" y="136734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1" name="Freeform 71"/>
            <p:cNvSpPr/>
            <p:nvPr/>
          </p:nvSpPr>
          <p:spPr>
            <a:xfrm rot="-50487">
              <a:off x="3452401" y="111241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2" name="Freeform 72"/>
            <p:cNvSpPr/>
            <p:nvPr/>
          </p:nvSpPr>
          <p:spPr>
            <a:xfrm rot="-50487">
              <a:off x="-363663" y="282016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3" name="Freeform 73"/>
            <p:cNvSpPr/>
            <p:nvPr/>
          </p:nvSpPr>
          <p:spPr>
            <a:xfrm rot="-50487">
              <a:off x="519438" y="25655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4" name="Freeform 74"/>
            <p:cNvSpPr/>
            <p:nvPr/>
          </p:nvSpPr>
          <p:spPr>
            <a:xfrm rot="-50487">
              <a:off x="1403540" y="231057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5" name="Freeform 75"/>
            <p:cNvSpPr/>
            <p:nvPr/>
          </p:nvSpPr>
          <p:spPr>
            <a:xfrm rot="-50487">
              <a:off x="2286641" y="205592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6" name="Freeform 76"/>
            <p:cNvSpPr/>
            <p:nvPr/>
          </p:nvSpPr>
          <p:spPr>
            <a:xfrm rot="-50487">
              <a:off x="3173341" y="180024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7" name="Freeform 77"/>
            <p:cNvSpPr/>
            <p:nvPr/>
          </p:nvSpPr>
          <p:spPr>
            <a:xfrm rot="-50487">
              <a:off x="4057444" y="154530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8" name="Freeform 78"/>
            <p:cNvSpPr/>
            <p:nvPr/>
          </p:nvSpPr>
          <p:spPr>
            <a:xfrm rot="-50487">
              <a:off x="-646984" y="35029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9" name="Freeform 79"/>
            <p:cNvSpPr/>
            <p:nvPr/>
          </p:nvSpPr>
          <p:spPr>
            <a:xfrm rot="-50487">
              <a:off x="236117" y="324832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0" name="Freeform 80"/>
            <p:cNvSpPr/>
            <p:nvPr/>
          </p:nvSpPr>
          <p:spPr>
            <a:xfrm rot="-50487">
              <a:off x="1120219" y="299338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1" name="Freeform 81"/>
            <p:cNvSpPr/>
            <p:nvPr/>
          </p:nvSpPr>
          <p:spPr>
            <a:xfrm rot="-50487">
              <a:off x="2003320" y="2738738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2" name="Freeform 82"/>
            <p:cNvSpPr/>
            <p:nvPr/>
          </p:nvSpPr>
          <p:spPr>
            <a:xfrm rot="-50487">
              <a:off x="2890020" y="248305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3" name="Freeform 83"/>
            <p:cNvSpPr/>
            <p:nvPr/>
          </p:nvSpPr>
          <p:spPr>
            <a:xfrm rot="-50487">
              <a:off x="3774123" y="222811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4" name="Freeform 84"/>
            <p:cNvSpPr/>
            <p:nvPr/>
          </p:nvSpPr>
          <p:spPr>
            <a:xfrm rot="-50487">
              <a:off x="-41941" y="39358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5" name="Freeform 85"/>
            <p:cNvSpPr/>
            <p:nvPr/>
          </p:nvSpPr>
          <p:spPr>
            <a:xfrm rot="-50487">
              <a:off x="841159" y="3681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6" name="Freeform 86"/>
            <p:cNvSpPr/>
            <p:nvPr/>
          </p:nvSpPr>
          <p:spPr>
            <a:xfrm rot="-50487">
              <a:off x="1725262" y="34262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7" name="Freeform 87"/>
            <p:cNvSpPr/>
            <p:nvPr/>
          </p:nvSpPr>
          <p:spPr>
            <a:xfrm rot="-50487">
              <a:off x="2608363" y="317162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8" name="Freeform 88"/>
            <p:cNvSpPr/>
            <p:nvPr/>
          </p:nvSpPr>
          <p:spPr>
            <a:xfrm rot="-50487">
              <a:off x="3495063" y="29159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9" name="Freeform 89"/>
            <p:cNvSpPr/>
            <p:nvPr/>
          </p:nvSpPr>
          <p:spPr>
            <a:xfrm rot="-50487">
              <a:off x="-271631" y="460321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0" name="Freeform 90"/>
            <p:cNvSpPr/>
            <p:nvPr/>
          </p:nvSpPr>
          <p:spPr>
            <a:xfrm rot="-50487">
              <a:off x="611470" y="434856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1" name="Freeform 91"/>
            <p:cNvSpPr/>
            <p:nvPr/>
          </p:nvSpPr>
          <p:spPr>
            <a:xfrm rot="-50487">
              <a:off x="1495572" y="409362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2" name="Freeform 92"/>
            <p:cNvSpPr/>
            <p:nvPr/>
          </p:nvSpPr>
          <p:spPr>
            <a:xfrm rot="-50487">
              <a:off x="2378673" y="383897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3" name="Freeform 93"/>
            <p:cNvSpPr/>
            <p:nvPr/>
          </p:nvSpPr>
          <p:spPr>
            <a:xfrm rot="-50487">
              <a:off x="3265373" y="358328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4" name="Freeform 94"/>
            <p:cNvSpPr/>
            <p:nvPr/>
          </p:nvSpPr>
          <p:spPr>
            <a:xfrm rot="-50487">
              <a:off x="-550691" y="5291041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5" name="Freeform 95"/>
            <p:cNvSpPr/>
            <p:nvPr/>
          </p:nvSpPr>
          <p:spPr>
            <a:xfrm rot="-50487">
              <a:off x="333412" y="503610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6" name="Freeform 96"/>
            <p:cNvSpPr/>
            <p:nvPr/>
          </p:nvSpPr>
          <p:spPr>
            <a:xfrm rot="-50487">
              <a:off x="1216513" y="478145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7" name="Freeform 97"/>
            <p:cNvSpPr/>
            <p:nvPr/>
          </p:nvSpPr>
          <p:spPr>
            <a:xfrm rot="-50487">
              <a:off x="2100615" y="452651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8" name="Freeform 98"/>
            <p:cNvSpPr/>
            <p:nvPr/>
          </p:nvSpPr>
          <p:spPr>
            <a:xfrm rot="-50487">
              <a:off x="2983716" y="427186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9" name="Freeform 99"/>
            <p:cNvSpPr/>
            <p:nvPr/>
          </p:nvSpPr>
          <p:spPr>
            <a:xfrm rot="-50487">
              <a:off x="3870416" y="401617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0" name="Freeform 100"/>
            <p:cNvSpPr/>
            <p:nvPr/>
          </p:nvSpPr>
          <p:spPr>
            <a:xfrm rot="-50487">
              <a:off x="50091" y="571891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1" name="Freeform 101"/>
            <p:cNvSpPr/>
            <p:nvPr/>
          </p:nvSpPr>
          <p:spPr>
            <a:xfrm rot="-50487">
              <a:off x="933191" y="546426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2" name="Freeform 102"/>
            <p:cNvSpPr/>
            <p:nvPr/>
          </p:nvSpPr>
          <p:spPr>
            <a:xfrm rot="-50487">
              <a:off x="1817294" y="520932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3" name="Freeform 103"/>
            <p:cNvSpPr/>
            <p:nvPr/>
          </p:nvSpPr>
          <p:spPr>
            <a:xfrm rot="-50487">
              <a:off x="2700395" y="4954676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4" name="Freeform 104"/>
            <p:cNvSpPr/>
            <p:nvPr/>
          </p:nvSpPr>
          <p:spPr>
            <a:xfrm rot="-50487">
              <a:off x="3587095" y="4698989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5" name="Freeform 105"/>
            <p:cNvSpPr/>
            <p:nvPr/>
          </p:nvSpPr>
          <p:spPr>
            <a:xfrm rot="-50487">
              <a:off x="-228969" y="640674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6" name="Freeform 106"/>
            <p:cNvSpPr/>
            <p:nvPr/>
          </p:nvSpPr>
          <p:spPr>
            <a:xfrm rot="-50487">
              <a:off x="655134" y="615180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7" name="Freeform 107"/>
            <p:cNvSpPr/>
            <p:nvPr/>
          </p:nvSpPr>
          <p:spPr>
            <a:xfrm rot="-50487">
              <a:off x="1538234" y="58971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8" name="Freeform 108"/>
            <p:cNvSpPr/>
            <p:nvPr/>
          </p:nvSpPr>
          <p:spPr>
            <a:xfrm rot="-50487">
              <a:off x="2422337" y="564221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9" name="Freeform 109"/>
            <p:cNvSpPr/>
            <p:nvPr/>
          </p:nvSpPr>
          <p:spPr>
            <a:xfrm rot="-50487">
              <a:off x="3305437" y="5387567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0" name="Freeform 110"/>
            <p:cNvSpPr/>
            <p:nvPr/>
          </p:nvSpPr>
          <p:spPr>
            <a:xfrm rot="-50487">
              <a:off x="318181" y="685008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8"/>
                  </a:lnTo>
                  <a:lnTo>
                    <a:pt x="0" y="36344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1" name="Freeform 111"/>
            <p:cNvSpPr/>
            <p:nvPr/>
          </p:nvSpPr>
          <p:spPr>
            <a:xfrm rot="-50487">
              <a:off x="1201282" y="6595430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2" name="Freeform 112"/>
            <p:cNvSpPr/>
            <p:nvPr/>
          </p:nvSpPr>
          <p:spPr>
            <a:xfrm rot="-50487">
              <a:off x="2085384" y="6340492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3" name="Freeform 113"/>
            <p:cNvSpPr/>
            <p:nvPr/>
          </p:nvSpPr>
          <p:spPr>
            <a:xfrm rot="-50487">
              <a:off x="2968485" y="608584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4" name="Freeform 114"/>
            <p:cNvSpPr/>
            <p:nvPr/>
          </p:nvSpPr>
          <p:spPr>
            <a:xfrm rot="-50487">
              <a:off x="3855185" y="5830155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3" y="0"/>
                  </a:lnTo>
                  <a:lnTo>
                    <a:pt x="741733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5" name="Freeform 115"/>
            <p:cNvSpPr/>
            <p:nvPr/>
          </p:nvSpPr>
          <p:spPr>
            <a:xfrm rot="-50487">
              <a:off x="2690427" y="6773383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6" name="Freeform 116"/>
            <p:cNvSpPr/>
            <p:nvPr/>
          </p:nvSpPr>
          <p:spPr>
            <a:xfrm rot="-50487">
              <a:off x="3573528" y="651873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0" name="Freeform 115">
              <a:extLst>
                <a:ext uri="{FF2B5EF4-FFF2-40B4-BE49-F238E27FC236}">
                  <a16:creationId xmlns:a16="http://schemas.microsoft.com/office/drawing/2014/main" id="{A4FEB6E9-73CA-4C51-8E95-D0EB5C095233}"/>
                </a:ext>
              </a:extLst>
            </p:cNvPr>
            <p:cNvSpPr/>
            <p:nvPr/>
          </p:nvSpPr>
          <p:spPr>
            <a:xfrm rot="-50487">
              <a:off x="1806091" y="7012784"/>
              <a:ext cx="741732" cy="363449"/>
            </a:xfrm>
            <a:custGeom>
              <a:avLst/>
              <a:gdLst/>
              <a:ahLst/>
              <a:cxnLst/>
              <a:rect l="l" t="t" r="r" b="b"/>
              <a:pathLst>
                <a:path w="741732" h="363449">
                  <a:moveTo>
                    <a:pt x="0" y="0"/>
                  </a:moveTo>
                  <a:lnTo>
                    <a:pt x="741732" y="0"/>
                  </a:lnTo>
                  <a:lnTo>
                    <a:pt x="741732" y="363449"/>
                  </a:lnTo>
                  <a:lnTo>
                    <a:pt x="0" y="36344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73" name="Freeform 2">
            <a:extLst>
              <a:ext uri="{FF2B5EF4-FFF2-40B4-BE49-F238E27FC236}">
                <a16:creationId xmlns:a16="http://schemas.microsoft.com/office/drawing/2014/main" id="{A7E11CFC-C8BB-472C-9029-F7540E0923FC}"/>
              </a:ext>
            </a:extLst>
          </p:cNvPr>
          <p:cNvSpPr/>
          <p:nvPr/>
        </p:nvSpPr>
        <p:spPr>
          <a:xfrm rot="21549513">
            <a:off x="4794551" y="737332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4" name="Freeform 3">
            <a:extLst>
              <a:ext uri="{FF2B5EF4-FFF2-40B4-BE49-F238E27FC236}">
                <a16:creationId xmlns:a16="http://schemas.microsoft.com/office/drawing/2014/main" id="{7E662160-42CD-45F3-A334-19407513929E}"/>
              </a:ext>
            </a:extLst>
          </p:cNvPr>
          <p:cNvSpPr/>
          <p:nvPr/>
        </p:nvSpPr>
        <p:spPr>
          <a:xfrm rot="21549513">
            <a:off x="5678653" y="711838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6" name="Freeform 5">
            <a:extLst>
              <a:ext uri="{FF2B5EF4-FFF2-40B4-BE49-F238E27FC236}">
                <a16:creationId xmlns:a16="http://schemas.microsoft.com/office/drawing/2014/main" id="{52B37803-50E8-41DE-9B7E-040DAE41BA64}"/>
              </a:ext>
            </a:extLst>
          </p:cNvPr>
          <p:cNvSpPr/>
          <p:nvPr/>
        </p:nvSpPr>
        <p:spPr>
          <a:xfrm rot="21549513">
            <a:off x="4511230" y="805613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7" name="Freeform 6">
            <a:extLst>
              <a:ext uri="{FF2B5EF4-FFF2-40B4-BE49-F238E27FC236}">
                <a16:creationId xmlns:a16="http://schemas.microsoft.com/office/drawing/2014/main" id="{05FF6301-A108-40E1-8B8F-25551AABFA5F}"/>
              </a:ext>
            </a:extLst>
          </p:cNvPr>
          <p:cNvSpPr/>
          <p:nvPr/>
        </p:nvSpPr>
        <p:spPr>
          <a:xfrm rot="21549513">
            <a:off x="5395332" y="780119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8" name="Freeform 7">
            <a:extLst>
              <a:ext uri="{FF2B5EF4-FFF2-40B4-BE49-F238E27FC236}">
                <a16:creationId xmlns:a16="http://schemas.microsoft.com/office/drawing/2014/main" id="{61C8A484-7ED2-4B55-AB1F-3FBEDD721C83}"/>
              </a:ext>
            </a:extLst>
          </p:cNvPr>
          <p:cNvSpPr/>
          <p:nvPr/>
        </p:nvSpPr>
        <p:spPr>
          <a:xfrm rot="21549513">
            <a:off x="6278433" y="754654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79" name="Freeform 8">
            <a:extLst>
              <a:ext uri="{FF2B5EF4-FFF2-40B4-BE49-F238E27FC236}">
                <a16:creationId xmlns:a16="http://schemas.microsoft.com/office/drawing/2014/main" id="{067B9FC2-7CA4-4529-A17F-4E841012915A}"/>
              </a:ext>
            </a:extLst>
          </p:cNvPr>
          <p:cNvSpPr/>
          <p:nvPr/>
        </p:nvSpPr>
        <p:spPr>
          <a:xfrm rot="21549513">
            <a:off x="7162535" y="729160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0" name="Freeform 9">
            <a:extLst>
              <a:ext uri="{FF2B5EF4-FFF2-40B4-BE49-F238E27FC236}">
                <a16:creationId xmlns:a16="http://schemas.microsoft.com/office/drawing/2014/main" id="{F6E7B2EF-FFF2-48E3-9E11-A2327E269C2D}"/>
              </a:ext>
            </a:extLst>
          </p:cNvPr>
          <p:cNvSpPr/>
          <p:nvPr/>
        </p:nvSpPr>
        <p:spPr>
          <a:xfrm rot="21549513">
            <a:off x="5116273" y="848902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1" name="Freeform 10">
            <a:extLst>
              <a:ext uri="{FF2B5EF4-FFF2-40B4-BE49-F238E27FC236}">
                <a16:creationId xmlns:a16="http://schemas.microsoft.com/office/drawing/2014/main" id="{CB320616-8027-44C7-8686-63DE5111DE78}"/>
              </a:ext>
            </a:extLst>
          </p:cNvPr>
          <p:cNvSpPr/>
          <p:nvPr/>
        </p:nvSpPr>
        <p:spPr>
          <a:xfrm rot="21549513">
            <a:off x="6000375" y="823408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2" name="Freeform 11">
            <a:extLst>
              <a:ext uri="{FF2B5EF4-FFF2-40B4-BE49-F238E27FC236}">
                <a16:creationId xmlns:a16="http://schemas.microsoft.com/office/drawing/2014/main" id="{29B6ED65-0138-453D-89D5-4A52B1FC7083}"/>
              </a:ext>
            </a:extLst>
          </p:cNvPr>
          <p:cNvSpPr/>
          <p:nvPr/>
        </p:nvSpPr>
        <p:spPr>
          <a:xfrm rot="21549513">
            <a:off x="6883476" y="797943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3" name="Freeform 12">
            <a:extLst>
              <a:ext uri="{FF2B5EF4-FFF2-40B4-BE49-F238E27FC236}">
                <a16:creationId xmlns:a16="http://schemas.microsoft.com/office/drawing/2014/main" id="{DD0E0D1A-2E87-49FB-9A42-5F2CFE0BE056}"/>
              </a:ext>
            </a:extLst>
          </p:cNvPr>
          <p:cNvSpPr/>
          <p:nvPr/>
        </p:nvSpPr>
        <p:spPr>
          <a:xfrm rot="21549513">
            <a:off x="4832951" y="917183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4" name="Freeform 13">
            <a:extLst>
              <a:ext uri="{FF2B5EF4-FFF2-40B4-BE49-F238E27FC236}">
                <a16:creationId xmlns:a16="http://schemas.microsoft.com/office/drawing/2014/main" id="{04ED77EC-48DB-40C7-95B2-794A9D4588DF}"/>
              </a:ext>
            </a:extLst>
          </p:cNvPr>
          <p:cNvSpPr/>
          <p:nvPr/>
        </p:nvSpPr>
        <p:spPr>
          <a:xfrm rot="21549513">
            <a:off x="5717054" y="891689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5" name="Freeform 14">
            <a:extLst>
              <a:ext uri="{FF2B5EF4-FFF2-40B4-BE49-F238E27FC236}">
                <a16:creationId xmlns:a16="http://schemas.microsoft.com/office/drawing/2014/main" id="{9039439D-1F24-4EBB-B4F9-89FFD9740ED5}"/>
              </a:ext>
            </a:extLst>
          </p:cNvPr>
          <p:cNvSpPr/>
          <p:nvPr/>
        </p:nvSpPr>
        <p:spPr>
          <a:xfrm rot="21549513">
            <a:off x="6600155" y="866224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6" name="Freeform 15">
            <a:extLst>
              <a:ext uri="{FF2B5EF4-FFF2-40B4-BE49-F238E27FC236}">
                <a16:creationId xmlns:a16="http://schemas.microsoft.com/office/drawing/2014/main" id="{0FEDDF95-54F7-4559-8EEA-78BDBCF0AA83}"/>
              </a:ext>
            </a:extLst>
          </p:cNvPr>
          <p:cNvSpPr/>
          <p:nvPr/>
        </p:nvSpPr>
        <p:spPr>
          <a:xfrm rot="21549513">
            <a:off x="7484257" y="840730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7" name="Freeform 16">
            <a:extLst>
              <a:ext uri="{FF2B5EF4-FFF2-40B4-BE49-F238E27FC236}">
                <a16:creationId xmlns:a16="http://schemas.microsoft.com/office/drawing/2014/main" id="{D5EE8907-872D-4497-AA21-BFE7A6C22AE0}"/>
              </a:ext>
            </a:extLst>
          </p:cNvPr>
          <p:cNvSpPr/>
          <p:nvPr/>
        </p:nvSpPr>
        <p:spPr>
          <a:xfrm rot="21549513">
            <a:off x="4554894" y="985937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8" name="Freeform 17">
            <a:extLst>
              <a:ext uri="{FF2B5EF4-FFF2-40B4-BE49-F238E27FC236}">
                <a16:creationId xmlns:a16="http://schemas.microsoft.com/office/drawing/2014/main" id="{888C3DA2-FE15-4FC0-84BA-22BCCEA38395}"/>
              </a:ext>
            </a:extLst>
          </p:cNvPr>
          <p:cNvSpPr/>
          <p:nvPr/>
        </p:nvSpPr>
        <p:spPr>
          <a:xfrm rot="21549513">
            <a:off x="5437994" y="960472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89" name="Freeform 18">
            <a:extLst>
              <a:ext uri="{FF2B5EF4-FFF2-40B4-BE49-F238E27FC236}">
                <a16:creationId xmlns:a16="http://schemas.microsoft.com/office/drawing/2014/main" id="{4214F6DB-0025-42EA-B7C2-91E93E1F2C4F}"/>
              </a:ext>
            </a:extLst>
          </p:cNvPr>
          <p:cNvSpPr/>
          <p:nvPr/>
        </p:nvSpPr>
        <p:spPr>
          <a:xfrm rot="21549513">
            <a:off x="6322097" y="934978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0" name="Freeform 19">
            <a:extLst>
              <a:ext uri="{FF2B5EF4-FFF2-40B4-BE49-F238E27FC236}">
                <a16:creationId xmlns:a16="http://schemas.microsoft.com/office/drawing/2014/main" id="{AAAA8071-2610-4474-9343-8C30D18E50FD}"/>
              </a:ext>
            </a:extLst>
          </p:cNvPr>
          <p:cNvSpPr/>
          <p:nvPr/>
        </p:nvSpPr>
        <p:spPr>
          <a:xfrm rot="21549513">
            <a:off x="7205197" y="909513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1" name="Freeform 20">
            <a:extLst>
              <a:ext uri="{FF2B5EF4-FFF2-40B4-BE49-F238E27FC236}">
                <a16:creationId xmlns:a16="http://schemas.microsoft.com/office/drawing/2014/main" id="{107A3F49-3B4B-448F-963A-5CFF34E91595}"/>
              </a:ext>
            </a:extLst>
          </p:cNvPr>
          <p:cNvSpPr/>
          <p:nvPr/>
        </p:nvSpPr>
        <p:spPr>
          <a:xfrm rot="21549513">
            <a:off x="4325204" y="1052671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2" name="Freeform 21">
            <a:extLst>
              <a:ext uri="{FF2B5EF4-FFF2-40B4-BE49-F238E27FC236}">
                <a16:creationId xmlns:a16="http://schemas.microsoft.com/office/drawing/2014/main" id="{B29F4376-B717-44F8-A364-BD68910CE729}"/>
              </a:ext>
            </a:extLst>
          </p:cNvPr>
          <p:cNvSpPr/>
          <p:nvPr/>
        </p:nvSpPr>
        <p:spPr>
          <a:xfrm rot="21549513">
            <a:off x="5208305" y="10272069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3" name="Freeform 22">
            <a:extLst>
              <a:ext uri="{FF2B5EF4-FFF2-40B4-BE49-F238E27FC236}">
                <a16:creationId xmlns:a16="http://schemas.microsoft.com/office/drawing/2014/main" id="{3BF6E184-686D-48DD-AD2A-B890F11DF789}"/>
              </a:ext>
            </a:extLst>
          </p:cNvPr>
          <p:cNvSpPr/>
          <p:nvPr/>
        </p:nvSpPr>
        <p:spPr>
          <a:xfrm rot="21549513">
            <a:off x="6092407" y="1001713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4" name="Freeform 23">
            <a:extLst>
              <a:ext uri="{FF2B5EF4-FFF2-40B4-BE49-F238E27FC236}">
                <a16:creationId xmlns:a16="http://schemas.microsoft.com/office/drawing/2014/main" id="{482F9062-F810-40D6-B31E-396BAB9AA402}"/>
              </a:ext>
            </a:extLst>
          </p:cNvPr>
          <p:cNvSpPr/>
          <p:nvPr/>
        </p:nvSpPr>
        <p:spPr>
          <a:xfrm rot="21549513">
            <a:off x="6975508" y="976248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6" name="Freeform 25">
            <a:extLst>
              <a:ext uri="{FF2B5EF4-FFF2-40B4-BE49-F238E27FC236}">
                <a16:creationId xmlns:a16="http://schemas.microsoft.com/office/drawing/2014/main" id="{E719C04B-D46C-4BA0-ADC7-1D11E748A81E}"/>
              </a:ext>
            </a:extLst>
          </p:cNvPr>
          <p:cNvSpPr/>
          <p:nvPr/>
        </p:nvSpPr>
        <p:spPr>
          <a:xfrm rot="21549513">
            <a:off x="5813347" y="1070496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7" name="Freeform 26">
            <a:extLst>
              <a:ext uri="{FF2B5EF4-FFF2-40B4-BE49-F238E27FC236}">
                <a16:creationId xmlns:a16="http://schemas.microsoft.com/office/drawing/2014/main" id="{8ADD3174-2422-423A-A1EA-6CDF17EF23CA}"/>
              </a:ext>
            </a:extLst>
          </p:cNvPr>
          <p:cNvSpPr/>
          <p:nvPr/>
        </p:nvSpPr>
        <p:spPr>
          <a:xfrm rot="21549513">
            <a:off x="6697450" y="1045002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198" name="Freeform 27">
            <a:extLst>
              <a:ext uri="{FF2B5EF4-FFF2-40B4-BE49-F238E27FC236}">
                <a16:creationId xmlns:a16="http://schemas.microsoft.com/office/drawing/2014/main" id="{1D0D0F83-FB5F-4D3C-8BA0-C57697368BD5}"/>
              </a:ext>
            </a:extLst>
          </p:cNvPr>
          <p:cNvSpPr/>
          <p:nvPr/>
        </p:nvSpPr>
        <p:spPr>
          <a:xfrm rot="21549513">
            <a:off x="7580550" y="1019537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1" name="Freeform 50">
            <a:extLst>
              <a:ext uri="{FF2B5EF4-FFF2-40B4-BE49-F238E27FC236}">
                <a16:creationId xmlns:a16="http://schemas.microsoft.com/office/drawing/2014/main" id="{86AEBC17-7C9B-4CF2-B88B-DBB95B70EB8A}"/>
              </a:ext>
            </a:extLst>
          </p:cNvPr>
          <p:cNvSpPr/>
          <p:nvPr/>
        </p:nvSpPr>
        <p:spPr>
          <a:xfrm rot="21549513">
            <a:off x="-553320" y="709959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3" name="Freeform 52">
            <a:extLst>
              <a:ext uri="{FF2B5EF4-FFF2-40B4-BE49-F238E27FC236}">
                <a16:creationId xmlns:a16="http://schemas.microsoft.com/office/drawing/2014/main" id="{7057AB8D-B333-41CB-9719-7A7B2359776D}"/>
              </a:ext>
            </a:extLst>
          </p:cNvPr>
          <p:cNvSpPr/>
          <p:nvPr/>
        </p:nvSpPr>
        <p:spPr>
          <a:xfrm rot="21549513">
            <a:off x="51722" y="753248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4" name="Freeform 53">
            <a:extLst>
              <a:ext uri="{FF2B5EF4-FFF2-40B4-BE49-F238E27FC236}">
                <a16:creationId xmlns:a16="http://schemas.microsoft.com/office/drawing/2014/main" id="{3AF2C392-FE80-4AA7-8C70-E19162E774B6}"/>
              </a:ext>
            </a:extLst>
          </p:cNvPr>
          <p:cNvSpPr/>
          <p:nvPr/>
        </p:nvSpPr>
        <p:spPr>
          <a:xfrm rot="21549513">
            <a:off x="935825" y="727754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6" name="Freeform 55">
            <a:extLst>
              <a:ext uri="{FF2B5EF4-FFF2-40B4-BE49-F238E27FC236}">
                <a16:creationId xmlns:a16="http://schemas.microsoft.com/office/drawing/2014/main" id="{D7F71844-2695-4F5E-AB39-FAFDAB48C78F}"/>
              </a:ext>
            </a:extLst>
          </p:cNvPr>
          <p:cNvSpPr/>
          <p:nvPr/>
        </p:nvSpPr>
        <p:spPr>
          <a:xfrm rot="21549513">
            <a:off x="-231599" y="821529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7" name="Freeform 56">
            <a:extLst>
              <a:ext uri="{FF2B5EF4-FFF2-40B4-BE49-F238E27FC236}">
                <a16:creationId xmlns:a16="http://schemas.microsoft.com/office/drawing/2014/main" id="{8AE1369D-E8D2-4AB6-A6DF-680C29C2CE10}"/>
              </a:ext>
            </a:extLst>
          </p:cNvPr>
          <p:cNvSpPr/>
          <p:nvPr/>
        </p:nvSpPr>
        <p:spPr>
          <a:xfrm rot="21549513">
            <a:off x="652504" y="796035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8" name="Freeform 57">
            <a:extLst>
              <a:ext uri="{FF2B5EF4-FFF2-40B4-BE49-F238E27FC236}">
                <a16:creationId xmlns:a16="http://schemas.microsoft.com/office/drawing/2014/main" id="{5A7BEB1C-4291-4381-ACE9-844CFD9173E4}"/>
              </a:ext>
            </a:extLst>
          </p:cNvPr>
          <p:cNvSpPr/>
          <p:nvPr/>
        </p:nvSpPr>
        <p:spPr>
          <a:xfrm rot="21549513">
            <a:off x="1535605" y="770570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29" name="Freeform 58">
            <a:extLst>
              <a:ext uri="{FF2B5EF4-FFF2-40B4-BE49-F238E27FC236}">
                <a16:creationId xmlns:a16="http://schemas.microsoft.com/office/drawing/2014/main" id="{47CB5D48-AE8C-4CFC-BF7E-9BA7001F5C0E}"/>
              </a:ext>
            </a:extLst>
          </p:cNvPr>
          <p:cNvSpPr/>
          <p:nvPr/>
        </p:nvSpPr>
        <p:spPr>
          <a:xfrm rot="21549513">
            <a:off x="2422305" y="745001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0" name="Freeform 59">
            <a:extLst>
              <a:ext uri="{FF2B5EF4-FFF2-40B4-BE49-F238E27FC236}">
                <a16:creationId xmlns:a16="http://schemas.microsoft.com/office/drawing/2014/main" id="{CFCECF35-FB27-4CE9-9757-73989CF9863F}"/>
              </a:ext>
            </a:extLst>
          </p:cNvPr>
          <p:cNvSpPr/>
          <p:nvPr/>
        </p:nvSpPr>
        <p:spPr>
          <a:xfrm rot="21549513">
            <a:off x="3306407" y="7195079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2" name="Freeform 61">
            <a:extLst>
              <a:ext uri="{FF2B5EF4-FFF2-40B4-BE49-F238E27FC236}">
                <a16:creationId xmlns:a16="http://schemas.microsoft.com/office/drawing/2014/main" id="{F72EB9D6-E9A0-412C-980B-BEEFEDE1A74B}"/>
              </a:ext>
            </a:extLst>
          </p:cNvPr>
          <p:cNvSpPr/>
          <p:nvPr/>
        </p:nvSpPr>
        <p:spPr>
          <a:xfrm rot="21549513">
            <a:off x="-509657" y="890283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3" name="Freeform 62">
            <a:extLst>
              <a:ext uri="{FF2B5EF4-FFF2-40B4-BE49-F238E27FC236}">
                <a16:creationId xmlns:a16="http://schemas.microsoft.com/office/drawing/2014/main" id="{57051E3A-EC6B-454A-9A69-D76E5501A272}"/>
              </a:ext>
            </a:extLst>
          </p:cNvPr>
          <p:cNvSpPr/>
          <p:nvPr/>
        </p:nvSpPr>
        <p:spPr>
          <a:xfrm rot="21549513">
            <a:off x="373444" y="864818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4" name="Freeform 63">
            <a:extLst>
              <a:ext uri="{FF2B5EF4-FFF2-40B4-BE49-F238E27FC236}">
                <a16:creationId xmlns:a16="http://schemas.microsoft.com/office/drawing/2014/main" id="{C1697781-01B0-4AD1-A914-DD8FB685F1C6}"/>
              </a:ext>
            </a:extLst>
          </p:cNvPr>
          <p:cNvSpPr/>
          <p:nvPr/>
        </p:nvSpPr>
        <p:spPr>
          <a:xfrm rot="21549513">
            <a:off x="1257547" y="839324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5" name="Freeform 64">
            <a:extLst>
              <a:ext uri="{FF2B5EF4-FFF2-40B4-BE49-F238E27FC236}">
                <a16:creationId xmlns:a16="http://schemas.microsoft.com/office/drawing/2014/main" id="{394BC72E-DB3F-481A-B023-335FF59A708D}"/>
              </a:ext>
            </a:extLst>
          </p:cNvPr>
          <p:cNvSpPr/>
          <p:nvPr/>
        </p:nvSpPr>
        <p:spPr>
          <a:xfrm rot="21549513">
            <a:off x="2140647" y="813859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6" name="Freeform 65">
            <a:extLst>
              <a:ext uri="{FF2B5EF4-FFF2-40B4-BE49-F238E27FC236}">
                <a16:creationId xmlns:a16="http://schemas.microsoft.com/office/drawing/2014/main" id="{5C8EE857-1C37-46D5-B6C3-8F189CFE07F6}"/>
              </a:ext>
            </a:extLst>
          </p:cNvPr>
          <p:cNvSpPr/>
          <p:nvPr/>
        </p:nvSpPr>
        <p:spPr>
          <a:xfrm rot="21549513">
            <a:off x="3027348" y="788290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7" name="Freeform 66">
            <a:extLst>
              <a:ext uri="{FF2B5EF4-FFF2-40B4-BE49-F238E27FC236}">
                <a16:creationId xmlns:a16="http://schemas.microsoft.com/office/drawing/2014/main" id="{75F713FE-3565-408F-8E49-E617508D3279}"/>
              </a:ext>
            </a:extLst>
          </p:cNvPr>
          <p:cNvSpPr/>
          <p:nvPr/>
        </p:nvSpPr>
        <p:spPr>
          <a:xfrm rot="21549513">
            <a:off x="3911450" y="762797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8" name="Freeform 67">
            <a:extLst>
              <a:ext uri="{FF2B5EF4-FFF2-40B4-BE49-F238E27FC236}">
                <a16:creationId xmlns:a16="http://schemas.microsoft.com/office/drawing/2014/main" id="{D12D502E-5DC6-427B-86E1-8C50CF828B3D}"/>
              </a:ext>
            </a:extLst>
          </p:cNvPr>
          <p:cNvSpPr/>
          <p:nvPr/>
        </p:nvSpPr>
        <p:spPr>
          <a:xfrm rot="21549513">
            <a:off x="90123" y="9330993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39" name="Freeform 68">
            <a:extLst>
              <a:ext uri="{FF2B5EF4-FFF2-40B4-BE49-F238E27FC236}">
                <a16:creationId xmlns:a16="http://schemas.microsoft.com/office/drawing/2014/main" id="{F2BD3C8F-DA0D-42F9-A352-95C619BCE744}"/>
              </a:ext>
            </a:extLst>
          </p:cNvPr>
          <p:cNvSpPr/>
          <p:nvPr/>
        </p:nvSpPr>
        <p:spPr>
          <a:xfrm rot="21549513">
            <a:off x="974226" y="907605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0" name="Freeform 69">
            <a:extLst>
              <a:ext uri="{FF2B5EF4-FFF2-40B4-BE49-F238E27FC236}">
                <a16:creationId xmlns:a16="http://schemas.microsoft.com/office/drawing/2014/main" id="{7CCE8A4D-DE52-4D21-8347-3A5DBFCD21B8}"/>
              </a:ext>
            </a:extLst>
          </p:cNvPr>
          <p:cNvSpPr/>
          <p:nvPr/>
        </p:nvSpPr>
        <p:spPr>
          <a:xfrm rot="21549513">
            <a:off x="1857326" y="882140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1" name="Freeform 70">
            <a:extLst>
              <a:ext uri="{FF2B5EF4-FFF2-40B4-BE49-F238E27FC236}">
                <a16:creationId xmlns:a16="http://schemas.microsoft.com/office/drawing/2014/main" id="{DBE1CA5B-F006-4EE1-8863-3EC8CB88A334}"/>
              </a:ext>
            </a:extLst>
          </p:cNvPr>
          <p:cNvSpPr/>
          <p:nvPr/>
        </p:nvSpPr>
        <p:spPr>
          <a:xfrm rot="21549513">
            <a:off x="2744027" y="856571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2" name="Freeform 71">
            <a:extLst>
              <a:ext uri="{FF2B5EF4-FFF2-40B4-BE49-F238E27FC236}">
                <a16:creationId xmlns:a16="http://schemas.microsoft.com/office/drawing/2014/main" id="{1E639E09-358D-4CB1-A01A-66A7D717F958}"/>
              </a:ext>
            </a:extLst>
          </p:cNvPr>
          <p:cNvSpPr/>
          <p:nvPr/>
        </p:nvSpPr>
        <p:spPr>
          <a:xfrm rot="21549513">
            <a:off x="3628129" y="831078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3" name="Freeform 72">
            <a:extLst>
              <a:ext uri="{FF2B5EF4-FFF2-40B4-BE49-F238E27FC236}">
                <a16:creationId xmlns:a16="http://schemas.microsoft.com/office/drawing/2014/main" id="{31121A79-2EF6-476E-A8AB-A0E3ADF6C15D}"/>
              </a:ext>
            </a:extLst>
          </p:cNvPr>
          <p:cNvSpPr/>
          <p:nvPr/>
        </p:nvSpPr>
        <p:spPr>
          <a:xfrm rot="21549513">
            <a:off x="-187935" y="1001853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4" name="Freeform 73">
            <a:extLst>
              <a:ext uri="{FF2B5EF4-FFF2-40B4-BE49-F238E27FC236}">
                <a16:creationId xmlns:a16="http://schemas.microsoft.com/office/drawing/2014/main" id="{10F59C2C-D212-4A69-B127-96F094BDF7E6}"/>
              </a:ext>
            </a:extLst>
          </p:cNvPr>
          <p:cNvSpPr/>
          <p:nvPr/>
        </p:nvSpPr>
        <p:spPr>
          <a:xfrm rot="21549513">
            <a:off x="695166" y="9763884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5" name="Freeform 74">
            <a:extLst>
              <a:ext uri="{FF2B5EF4-FFF2-40B4-BE49-F238E27FC236}">
                <a16:creationId xmlns:a16="http://schemas.microsoft.com/office/drawing/2014/main" id="{ACBDDACB-6FD2-465B-B47B-D05849D86AF9}"/>
              </a:ext>
            </a:extLst>
          </p:cNvPr>
          <p:cNvSpPr/>
          <p:nvPr/>
        </p:nvSpPr>
        <p:spPr>
          <a:xfrm rot="21549513">
            <a:off x="1579268" y="9508946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6" name="Freeform 75">
            <a:extLst>
              <a:ext uri="{FF2B5EF4-FFF2-40B4-BE49-F238E27FC236}">
                <a16:creationId xmlns:a16="http://schemas.microsoft.com/office/drawing/2014/main" id="{F6E57A3B-EDD2-4B68-80C4-80279E48E79F}"/>
              </a:ext>
            </a:extLst>
          </p:cNvPr>
          <p:cNvSpPr/>
          <p:nvPr/>
        </p:nvSpPr>
        <p:spPr>
          <a:xfrm rot="21549513">
            <a:off x="2462369" y="925429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7" name="Freeform 76">
            <a:extLst>
              <a:ext uri="{FF2B5EF4-FFF2-40B4-BE49-F238E27FC236}">
                <a16:creationId xmlns:a16="http://schemas.microsoft.com/office/drawing/2014/main" id="{C3032CCA-6588-4824-A7F1-CB296E233C08}"/>
              </a:ext>
            </a:extLst>
          </p:cNvPr>
          <p:cNvSpPr/>
          <p:nvPr/>
        </p:nvSpPr>
        <p:spPr>
          <a:xfrm rot="21549513">
            <a:off x="3349069" y="899861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48" name="Freeform 77">
            <a:extLst>
              <a:ext uri="{FF2B5EF4-FFF2-40B4-BE49-F238E27FC236}">
                <a16:creationId xmlns:a16="http://schemas.microsoft.com/office/drawing/2014/main" id="{318956B6-E0F2-4801-865D-209051D0327B}"/>
              </a:ext>
            </a:extLst>
          </p:cNvPr>
          <p:cNvSpPr/>
          <p:nvPr/>
        </p:nvSpPr>
        <p:spPr>
          <a:xfrm rot="21549513">
            <a:off x="4233172" y="874367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0" name="Freeform 79">
            <a:extLst>
              <a:ext uri="{FF2B5EF4-FFF2-40B4-BE49-F238E27FC236}">
                <a16:creationId xmlns:a16="http://schemas.microsoft.com/office/drawing/2014/main" id="{57D68546-F463-4055-B259-E97369EBC226}"/>
              </a:ext>
            </a:extLst>
          </p:cNvPr>
          <p:cNvSpPr/>
          <p:nvPr/>
        </p:nvSpPr>
        <p:spPr>
          <a:xfrm rot="21549513">
            <a:off x="411845" y="10446695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1" name="Freeform 80">
            <a:extLst>
              <a:ext uri="{FF2B5EF4-FFF2-40B4-BE49-F238E27FC236}">
                <a16:creationId xmlns:a16="http://schemas.microsoft.com/office/drawing/2014/main" id="{9BDBD891-CD39-4BA5-A25A-0301475FCE8E}"/>
              </a:ext>
            </a:extLst>
          </p:cNvPr>
          <p:cNvSpPr/>
          <p:nvPr/>
        </p:nvSpPr>
        <p:spPr>
          <a:xfrm rot="21549513">
            <a:off x="1295947" y="1019175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8"/>
                </a:lnTo>
                <a:lnTo>
                  <a:pt x="0" y="36344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2" name="Freeform 81">
            <a:extLst>
              <a:ext uri="{FF2B5EF4-FFF2-40B4-BE49-F238E27FC236}">
                <a16:creationId xmlns:a16="http://schemas.microsoft.com/office/drawing/2014/main" id="{AA0966C5-C502-4BA1-8C20-23A968C7B896}"/>
              </a:ext>
            </a:extLst>
          </p:cNvPr>
          <p:cNvSpPr/>
          <p:nvPr/>
        </p:nvSpPr>
        <p:spPr>
          <a:xfrm rot="21549513">
            <a:off x="2179048" y="9937107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3" name="Freeform 82">
            <a:extLst>
              <a:ext uri="{FF2B5EF4-FFF2-40B4-BE49-F238E27FC236}">
                <a16:creationId xmlns:a16="http://schemas.microsoft.com/office/drawing/2014/main" id="{7B0A1090-89AD-4D75-A412-D7024D8C10BC}"/>
              </a:ext>
            </a:extLst>
          </p:cNvPr>
          <p:cNvSpPr/>
          <p:nvPr/>
        </p:nvSpPr>
        <p:spPr>
          <a:xfrm rot="21549513">
            <a:off x="3065748" y="9681420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3" y="0"/>
                </a:lnTo>
                <a:lnTo>
                  <a:pt x="741733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4" name="Freeform 83">
            <a:extLst>
              <a:ext uri="{FF2B5EF4-FFF2-40B4-BE49-F238E27FC236}">
                <a16:creationId xmlns:a16="http://schemas.microsoft.com/office/drawing/2014/main" id="{5A9FC563-7745-408F-9938-1311AAECBE78}"/>
              </a:ext>
            </a:extLst>
          </p:cNvPr>
          <p:cNvSpPr/>
          <p:nvPr/>
        </p:nvSpPr>
        <p:spPr>
          <a:xfrm rot="21549513">
            <a:off x="3949851" y="9426482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7" name="Freeform 86">
            <a:extLst>
              <a:ext uri="{FF2B5EF4-FFF2-40B4-BE49-F238E27FC236}">
                <a16:creationId xmlns:a16="http://schemas.microsoft.com/office/drawing/2014/main" id="{BB4B20BB-40A0-46B4-91C1-58691D3D6208}"/>
              </a:ext>
            </a:extLst>
          </p:cNvPr>
          <p:cNvSpPr/>
          <p:nvPr/>
        </p:nvSpPr>
        <p:spPr>
          <a:xfrm rot="21549513">
            <a:off x="1900990" y="1062464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8" name="Freeform 87">
            <a:extLst>
              <a:ext uri="{FF2B5EF4-FFF2-40B4-BE49-F238E27FC236}">
                <a16:creationId xmlns:a16="http://schemas.microsoft.com/office/drawing/2014/main" id="{2BE805AA-C90B-47F7-B3DF-8B7B80FADBFB}"/>
              </a:ext>
            </a:extLst>
          </p:cNvPr>
          <p:cNvSpPr/>
          <p:nvPr/>
        </p:nvSpPr>
        <p:spPr>
          <a:xfrm rot="21549513">
            <a:off x="2784091" y="10369998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259" name="Freeform 88">
            <a:extLst>
              <a:ext uri="{FF2B5EF4-FFF2-40B4-BE49-F238E27FC236}">
                <a16:creationId xmlns:a16="http://schemas.microsoft.com/office/drawing/2014/main" id="{EC81E0E2-5633-4E86-8B0E-599CB784D95D}"/>
              </a:ext>
            </a:extLst>
          </p:cNvPr>
          <p:cNvSpPr/>
          <p:nvPr/>
        </p:nvSpPr>
        <p:spPr>
          <a:xfrm rot="21549513">
            <a:off x="3670791" y="10114311"/>
            <a:ext cx="741732" cy="363449"/>
          </a:xfrm>
          <a:custGeom>
            <a:avLst/>
            <a:gdLst/>
            <a:ahLst/>
            <a:cxnLst/>
            <a:rect l="l" t="t" r="r" b="b"/>
            <a:pathLst>
              <a:path w="741732" h="363449">
                <a:moveTo>
                  <a:pt x="0" y="0"/>
                </a:moveTo>
                <a:lnTo>
                  <a:pt x="741732" y="0"/>
                </a:lnTo>
                <a:lnTo>
                  <a:pt x="741732" y="363449"/>
                </a:lnTo>
                <a:lnTo>
                  <a:pt x="0" y="36344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0393232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256</Words>
  <Application>Microsoft Office PowerPoint</Application>
  <PresentationFormat>Personnalisé</PresentationFormat>
  <Paragraphs>44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11" baseType="lpstr">
      <vt:lpstr>Calibri</vt:lpstr>
      <vt:lpstr>Maven Pro Bold</vt:lpstr>
      <vt:lpstr>Roboto Condensed Bold</vt:lpstr>
      <vt:lpstr>Roboto Condensed Italics</vt:lpstr>
      <vt:lpstr>Arial</vt:lpstr>
      <vt:lpstr>Maven Pro</vt:lpstr>
      <vt:lpstr>Office Theme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personnages jeux de société</dc:title>
  <cp:lastModifiedBy>Emilie Leromain</cp:lastModifiedBy>
  <cp:revision>2</cp:revision>
  <dcterms:created xsi:type="dcterms:W3CDTF">2006-08-16T00:00:00Z</dcterms:created>
  <dcterms:modified xsi:type="dcterms:W3CDTF">2026-05-06T13:55:11Z</dcterms:modified>
  <dc:identifier>DAGsrZR-_gM</dc:identifier>
</cp:coreProperties>
</file>