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7556500" cy="106934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Lemon Tuesday" panose="020B0604020202020204" charset="0"/>
      <p:regular r:id="rId26"/>
    </p:embeddedFont>
    <p:embeddedFont>
      <p:font typeface="Maven Pro" panose="02000000000000000000" pitchFamily="2" charset="0"/>
      <p:regular r:id="rId27"/>
      <p:bold r:id="rId28"/>
    </p:embeddedFont>
    <p:embeddedFont>
      <p:font typeface="Roboto Condensed" panose="02000000000000000000" pitchFamily="2" charset="0"/>
      <p:regular r:id="rId29"/>
    </p:embeddedFont>
    <p:embeddedFont>
      <p:font typeface="Roboto Condensed Bold" panose="020B0604020202020204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30" d="100"/>
          <a:sy n="130" d="100"/>
        </p:scale>
        <p:origin x="734" y="-526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24.png"/><Relationship Id="rId18" Type="http://schemas.openxmlformats.org/officeDocument/2006/relationships/image" Target="../media/image29.sv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12" Type="http://schemas.openxmlformats.org/officeDocument/2006/relationships/image" Target="../media/image23.svg"/><Relationship Id="rId17" Type="http://schemas.openxmlformats.org/officeDocument/2006/relationships/image" Target="../media/image28.png"/><Relationship Id="rId2" Type="http://schemas.openxmlformats.org/officeDocument/2006/relationships/image" Target="../media/image10.png"/><Relationship Id="rId16" Type="http://schemas.openxmlformats.org/officeDocument/2006/relationships/image" Target="../media/image2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svg"/><Relationship Id="rId11" Type="http://schemas.openxmlformats.org/officeDocument/2006/relationships/image" Target="../media/image22.png"/><Relationship Id="rId5" Type="http://schemas.openxmlformats.org/officeDocument/2006/relationships/image" Target="../media/image2.png"/><Relationship Id="rId15" Type="http://schemas.openxmlformats.org/officeDocument/2006/relationships/image" Target="../media/image26.png"/><Relationship Id="rId10" Type="http://schemas.openxmlformats.org/officeDocument/2006/relationships/image" Target="../media/image21.svg"/><Relationship Id="rId19" Type="http://schemas.openxmlformats.org/officeDocument/2006/relationships/image" Target="../media/image30.png"/><Relationship Id="rId4" Type="http://schemas.openxmlformats.org/officeDocument/2006/relationships/image" Target="../media/image18.svg"/><Relationship Id="rId9" Type="http://schemas.openxmlformats.org/officeDocument/2006/relationships/image" Target="../media/image20.png"/><Relationship Id="rId14" Type="http://schemas.openxmlformats.org/officeDocument/2006/relationships/image" Target="../media/image2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18" Type="http://schemas.openxmlformats.org/officeDocument/2006/relationships/image" Target="../media/image47.svg"/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12" Type="http://schemas.openxmlformats.org/officeDocument/2006/relationships/image" Target="../media/image41.png"/><Relationship Id="rId17" Type="http://schemas.openxmlformats.org/officeDocument/2006/relationships/image" Target="../media/image46.png"/><Relationship Id="rId2" Type="http://schemas.openxmlformats.org/officeDocument/2006/relationships/image" Target="../media/image31.png"/><Relationship Id="rId16" Type="http://schemas.openxmlformats.org/officeDocument/2006/relationships/image" Target="../media/image4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40.svg"/><Relationship Id="rId5" Type="http://schemas.openxmlformats.org/officeDocument/2006/relationships/image" Target="../media/image34.svg"/><Relationship Id="rId15" Type="http://schemas.openxmlformats.org/officeDocument/2006/relationships/image" Target="../media/image4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svg"/><Relationship Id="rId14" Type="http://schemas.openxmlformats.org/officeDocument/2006/relationships/image" Target="../media/image4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svg"/><Relationship Id="rId3" Type="http://schemas.openxmlformats.org/officeDocument/2006/relationships/image" Target="../media/image34.svg"/><Relationship Id="rId7" Type="http://schemas.openxmlformats.org/officeDocument/2006/relationships/image" Target="../media/image32.svg"/><Relationship Id="rId12" Type="http://schemas.openxmlformats.org/officeDocument/2006/relationships/image" Target="../media/image5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51.svg"/><Relationship Id="rId5" Type="http://schemas.openxmlformats.org/officeDocument/2006/relationships/image" Target="../media/image36.svg"/><Relationship Id="rId15" Type="http://schemas.openxmlformats.org/officeDocument/2006/relationships/image" Target="../media/image55.svg"/><Relationship Id="rId10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9.svg"/><Relationship Id="rId14" Type="http://schemas.openxmlformats.org/officeDocument/2006/relationships/image" Target="../media/image5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svg"/><Relationship Id="rId18" Type="http://schemas.openxmlformats.org/officeDocument/2006/relationships/image" Target="../media/image72.png"/><Relationship Id="rId3" Type="http://schemas.openxmlformats.org/officeDocument/2006/relationships/image" Target="../media/image57.svg"/><Relationship Id="rId21" Type="http://schemas.openxmlformats.org/officeDocument/2006/relationships/image" Target="../media/image75.png"/><Relationship Id="rId7" Type="http://schemas.openxmlformats.org/officeDocument/2006/relationships/image" Target="../media/image61.svg"/><Relationship Id="rId12" Type="http://schemas.openxmlformats.org/officeDocument/2006/relationships/image" Target="../media/image66.png"/><Relationship Id="rId17" Type="http://schemas.openxmlformats.org/officeDocument/2006/relationships/image" Target="../media/image71.svg"/><Relationship Id="rId25" Type="http://schemas.openxmlformats.org/officeDocument/2006/relationships/image" Target="../media/image79.svg"/><Relationship Id="rId2" Type="http://schemas.openxmlformats.org/officeDocument/2006/relationships/image" Target="../media/image56.png"/><Relationship Id="rId16" Type="http://schemas.openxmlformats.org/officeDocument/2006/relationships/image" Target="../media/image70.png"/><Relationship Id="rId20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5.svg"/><Relationship Id="rId24" Type="http://schemas.openxmlformats.org/officeDocument/2006/relationships/image" Target="../media/image78.png"/><Relationship Id="rId5" Type="http://schemas.openxmlformats.org/officeDocument/2006/relationships/image" Target="../media/image59.svg"/><Relationship Id="rId15" Type="http://schemas.openxmlformats.org/officeDocument/2006/relationships/image" Target="../media/image69.svg"/><Relationship Id="rId23" Type="http://schemas.openxmlformats.org/officeDocument/2006/relationships/image" Target="../media/image77.png"/><Relationship Id="rId10" Type="http://schemas.openxmlformats.org/officeDocument/2006/relationships/image" Target="../media/image64.png"/><Relationship Id="rId19" Type="http://schemas.openxmlformats.org/officeDocument/2006/relationships/image" Target="../media/image73.svg"/><Relationship Id="rId4" Type="http://schemas.openxmlformats.org/officeDocument/2006/relationships/image" Target="../media/image58.png"/><Relationship Id="rId9" Type="http://schemas.openxmlformats.org/officeDocument/2006/relationships/image" Target="../media/image63.svg"/><Relationship Id="rId14" Type="http://schemas.openxmlformats.org/officeDocument/2006/relationships/image" Target="../media/image68.png"/><Relationship Id="rId22" Type="http://schemas.openxmlformats.org/officeDocument/2006/relationships/image" Target="../media/image7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7.svg"/><Relationship Id="rId18" Type="http://schemas.openxmlformats.org/officeDocument/2006/relationships/image" Target="../media/image82.png"/><Relationship Id="rId3" Type="http://schemas.openxmlformats.org/officeDocument/2006/relationships/image" Target="../media/image57.svg"/><Relationship Id="rId21" Type="http://schemas.openxmlformats.org/officeDocument/2006/relationships/image" Target="../media/image24.png"/><Relationship Id="rId7" Type="http://schemas.openxmlformats.org/officeDocument/2006/relationships/image" Target="../media/image69.svg"/><Relationship Id="rId12" Type="http://schemas.openxmlformats.org/officeDocument/2006/relationships/image" Target="../media/image66.png"/><Relationship Id="rId17" Type="http://schemas.openxmlformats.org/officeDocument/2006/relationships/image" Target="../media/image81.svg"/><Relationship Id="rId2" Type="http://schemas.openxmlformats.org/officeDocument/2006/relationships/image" Target="../media/image56.png"/><Relationship Id="rId16" Type="http://schemas.openxmlformats.org/officeDocument/2006/relationships/image" Target="../media/image80.png"/><Relationship Id="rId20" Type="http://schemas.openxmlformats.org/officeDocument/2006/relationships/image" Target="../media/image8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63.svg"/><Relationship Id="rId5" Type="http://schemas.openxmlformats.org/officeDocument/2006/relationships/image" Target="../media/image59.svg"/><Relationship Id="rId15" Type="http://schemas.openxmlformats.org/officeDocument/2006/relationships/image" Target="../media/image71.svg"/><Relationship Id="rId10" Type="http://schemas.openxmlformats.org/officeDocument/2006/relationships/image" Target="../media/image62.png"/><Relationship Id="rId19" Type="http://schemas.openxmlformats.org/officeDocument/2006/relationships/image" Target="../media/image83.png"/><Relationship Id="rId4" Type="http://schemas.openxmlformats.org/officeDocument/2006/relationships/image" Target="../media/image58.png"/><Relationship Id="rId9" Type="http://schemas.openxmlformats.org/officeDocument/2006/relationships/image" Target="../media/image61.svg"/><Relationship Id="rId14" Type="http://schemas.openxmlformats.org/officeDocument/2006/relationships/image" Target="../media/image70.png"/><Relationship Id="rId22" Type="http://schemas.openxmlformats.org/officeDocument/2006/relationships/image" Target="../media/image2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svg"/><Relationship Id="rId13" Type="http://schemas.openxmlformats.org/officeDocument/2006/relationships/image" Target="../media/image96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12" Type="http://schemas.openxmlformats.org/officeDocument/2006/relationships/image" Target="../media/image95.svg"/><Relationship Id="rId2" Type="http://schemas.openxmlformats.org/officeDocument/2006/relationships/image" Target="../media/image85.jpeg"/><Relationship Id="rId16" Type="http://schemas.openxmlformats.org/officeDocument/2006/relationships/image" Target="../media/image9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sv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5" Type="http://schemas.openxmlformats.org/officeDocument/2006/relationships/image" Target="../media/image98.png"/><Relationship Id="rId10" Type="http://schemas.openxmlformats.org/officeDocument/2006/relationships/image" Target="../media/image93.svg"/><Relationship Id="rId4" Type="http://schemas.openxmlformats.org/officeDocument/2006/relationships/image" Target="../media/image87.svg"/><Relationship Id="rId9" Type="http://schemas.openxmlformats.org/officeDocument/2006/relationships/image" Target="../media/image92.png"/><Relationship Id="rId14" Type="http://schemas.openxmlformats.org/officeDocument/2006/relationships/image" Target="../media/image97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svg"/><Relationship Id="rId3" Type="http://schemas.openxmlformats.org/officeDocument/2006/relationships/image" Target="../media/image86.png"/><Relationship Id="rId7" Type="http://schemas.openxmlformats.org/officeDocument/2006/relationships/image" Target="../media/image102.png"/><Relationship Id="rId12" Type="http://schemas.openxmlformats.org/officeDocument/2006/relationships/image" Target="../media/image107.sv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svg"/><Relationship Id="rId11" Type="http://schemas.openxmlformats.org/officeDocument/2006/relationships/image" Target="../media/image106.png"/><Relationship Id="rId5" Type="http://schemas.openxmlformats.org/officeDocument/2006/relationships/image" Target="../media/image100.png"/><Relationship Id="rId10" Type="http://schemas.openxmlformats.org/officeDocument/2006/relationships/image" Target="../media/image105.svg"/><Relationship Id="rId4" Type="http://schemas.openxmlformats.org/officeDocument/2006/relationships/image" Target="../media/image87.svg"/><Relationship Id="rId9" Type="http://schemas.openxmlformats.org/officeDocument/2006/relationships/image" Target="../media/image10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13" Type="http://schemas.openxmlformats.org/officeDocument/2006/relationships/image" Target="../media/image119.png"/><Relationship Id="rId18" Type="http://schemas.openxmlformats.org/officeDocument/2006/relationships/image" Target="../media/image124.svg"/><Relationship Id="rId3" Type="http://schemas.openxmlformats.org/officeDocument/2006/relationships/image" Target="../media/image109.svg"/><Relationship Id="rId7" Type="http://schemas.openxmlformats.org/officeDocument/2006/relationships/image" Target="../media/image113.svg"/><Relationship Id="rId12" Type="http://schemas.openxmlformats.org/officeDocument/2006/relationships/image" Target="../media/image118.svg"/><Relationship Id="rId17" Type="http://schemas.openxmlformats.org/officeDocument/2006/relationships/image" Target="../media/image123.png"/><Relationship Id="rId2" Type="http://schemas.openxmlformats.org/officeDocument/2006/relationships/image" Target="../media/image108.png"/><Relationship Id="rId16" Type="http://schemas.openxmlformats.org/officeDocument/2006/relationships/image" Target="../media/image12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png"/><Relationship Id="rId11" Type="http://schemas.openxmlformats.org/officeDocument/2006/relationships/image" Target="../media/image117.png"/><Relationship Id="rId5" Type="http://schemas.openxmlformats.org/officeDocument/2006/relationships/image" Target="../media/image111.svg"/><Relationship Id="rId15" Type="http://schemas.openxmlformats.org/officeDocument/2006/relationships/image" Target="../media/image121.png"/><Relationship Id="rId10" Type="http://schemas.openxmlformats.org/officeDocument/2006/relationships/image" Target="../media/image116.png"/><Relationship Id="rId4" Type="http://schemas.openxmlformats.org/officeDocument/2006/relationships/image" Target="../media/image110.png"/><Relationship Id="rId9" Type="http://schemas.openxmlformats.org/officeDocument/2006/relationships/image" Target="../media/image115.svg"/><Relationship Id="rId14" Type="http://schemas.openxmlformats.org/officeDocument/2006/relationships/image" Target="../media/image12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sv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svg"/><Relationship Id="rId4" Type="http://schemas.openxmlformats.org/officeDocument/2006/relationships/image" Target="../media/image11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30.svg"/><Relationship Id="rId3" Type="http://schemas.openxmlformats.org/officeDocument/2006/relationships/image" Target="../media/image111.svg"/><Relationship Id="rId7" Type="http://schemas.openxmlformats.org/officeDocument/2006/relationships/image" Target="../media/image113.svg"/><Relationship Id="rId12" Type="http://schemas.openxmlformats.org/officeDocument/2006/relationships/image" Target="../media/image129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png"/><Relationship Id="rId11" Type="http://schemas.openxmlformats.org/officeDocument/2006/relationships/image" Target="../media/image128.svg"/><Relationship Id="rId5" Type="http://schemas.openxmlformats.org/officeDocument/2006/relationships/image" Target="../media/image109.svg"/><Relationship Id="rId10" Type="http://schemas.openxmlformats.org/officeDocument/2006/relationships/image" Target="../media/image127.png"/><Relationship Id="rId4" Type="http://schemas.openxmlformats.org/officeDocument/2006/relationships/image" Target="../media/image108.png"/><Relationship Id="rId9" Type="http://schemas.openxmlformats.org/officeDocument/2006/relationships/image" Target="../media/image12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sv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3.svg"/><Relationship Id="rId4" Type="http://schemas.openxmlformats.org/officeDocument/2006/relationships/image" Target="../media/image1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2083" y="250209"/>
            <a:ext cx="2416312" cy="3701451"/>
            <a:chOff x="0" y="0"/>
            <a:chExt cx="722640" cy="11223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22640" cy="1122304"/>
            </a:xfrm>
            <a:custGeom>
              <a:avLst/>
              <a:gdLst/>
              <a:ahLst/>
              <a:cxnLst/>
              <a:rect l="l" t="t" r="r" b="b"/>
              <a:pathLst>
                <a:path w="722640" h="1122304">
                  <a:moveTo>
                    <a:pt x="80101" y="0"/>
                  </a:moveTo>
                  <a:lnTo>
                    <a:pt x="642539" y="0"/>
                  </a:lnTo>
                  <a:cubicBezTo>
                    <a:pt x="686778" y="0"/>
                    <a:pt x="722640" y="35862"/>
                    <a:pt x="722640" y="80101"/>
                  </a:cubicBezTo>
                  <a:lnTo>
                    <a:pt x="722640" y="1042203"/>
                  </a:lnTo>
                  <a:cubicBezTo>
                    <a:pt x="722640" y="1063447"/>
                    <a:pt x="714201" y="1083821"/>
                    <a:pt x="699179" y="1098843"/>
                  </a:cubicBezTo>
                  <a:cubicBezTo>
                    <a:pt x="684157" y="1113865"/>
                    <a:pt x="663783" y="1122304"/>
                    <a:pt x="642539" y="1122304"/>
                  </a:cubicBezTo>
                  <a:lnTo>
                    <a:pt x="80101" y="1122304"/>
                  </a:lnTo>
                  <a:cubicBezTo>
                    <a:pt x="35862" y="1122304"/>
                    <a:pt x="0" y="1086442"/>
                    <a:pt x="0" y="1042203"/>
                  </a:cubicBezTo>
                  <a:lnTo>
                    <a:pt x="0" y="80101"/>
                  </a:lnTo>
                  <a:cubicBezTo>
                    <a:pt x="0" y="35862"/>
                    <a:pt x="35862" y="0"/>
                    <a:pt x="80101" y="0"/>
                  </a:cubicBezTo>
                  <a:close/>
                </a:path>
              </a:pathLst>
            </a:custGeom>
            <a:solidFill>
              <a:srgbClr val="FF8414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722640" cy="1141354"/>
            </a:xfrm>
            <a:prstGeom prst="rect">
              <a:avLst/>
            </a:prstGeom>
          </p:spPr>
          <p:txBody>
            <a:bodyPr lIns="49650" tIns="49650" rIns="49650" bIns="49650" rtlCol="0" anchor="ctr"/>
            <a:lstStyle/>
            <a:p>
              <a:pPr algn="l">
                <a:lnSpc>
                  <a:spcPts val="118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5861" y="224514"/>
            <a:ext cx="2414714" cy="3751904"/>
            <a:chOff x="0" y="0"/>
            <a:chExt cx="4737342" cy="73607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16850" t="-15893" r="-16479" b="-12822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7" name="Freeform 7"/>
          <p:cNvSpPr/>
          <p:nvPr/>
        </p:nvSpPr>
        <p:spPr>
          <a:xfrm>
            <a:off x="488222" y="849079"/>
            <a:ext cx="1648394" cy="689329"/>
          </a:xfrm>
          <a:custGeom>
            <a:avLst/>
            <a:gdLst/>
            <a:ahLst/>
            <a:cxnLst/>
            <a:rect l="l" t="t" r="r" b="b"/>
            <a:pathLst>
              <a:path w="1648394" h="689329">
                <a:moveTo>
                  <a:pt x="0" y="0"/>
                </a:moveTo>
                <a:lnTo>
                  <a:pt x="1648394" y="0"/>
                </a:lnTo>
                <a:lnTo>
                  <a:pt x="1648394" y="689328"/>
                </a:lnTo>
                <a:lnTo>
                  <a:pt x="0" y="6893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06838" y="2554010"/>
            <a:ext cx="1893332" cy="9852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90"/>
              </a:lnSpc>
            </a:pPr>
            <a:r>
              <a:rPr lang="en-US" sz="850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50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avez</a:t>
            </a:r>
            <a:r>
              <a:rPr lang="en-US" sz="850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cité</a:t>
            </a:r>
            <a:r>
              <a:rPr lang="en-US" sz="850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un article </a:t>
            </a:r>
            <a:r>
              <a:rPr lang="en-US" sz="850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faisant</a:t>
            </a:r>
            <a:r>
              <a:rPr lang="en-US" sz="850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la promotion d’un nouveau </a:t>
            </a:r>
            <a:r>
              <a:rPr lang="en-US" sz="850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médicament</a:t>
            </a:r>
            <a:r>
              <a:rPr lang="en-US" sz="850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</a:t>
            </a:r>
          </a:p>
          <a:p>
            <a:pPr algn="l">
              <a:lnSpc>
                <a:spcPts val="560"/>
              </a:lnSpc>
            </a:pPr>
            <a:endParaRPr lang="en-US" sz="850" dirty="0">
              <a:solidFill>
                <a:srgbClr val="000000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algn="l">
              <a:lnSpc>
                <a:spcPts val="1190"/>
              </a:lnSpc>
            </a:pPr>
            <a:r>
              <a:rPr lang="en-US" sz="850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Mais</a:t>
            </a:r>
            <a:r>
              <a:rPr lang="en-US" sz="850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aviez-vous</a:t>
            </a:r>
            <a:r>
              <a:rPr lang="en-US" sz="850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remarqué</a:t>
            </a:r>
            <a:r>
              <a:rPr lang="en-US" sz="850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que </a:t>
            </a:r>
            <a:r>
              <a:rPr lang="en-US" sz="850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cet</a:t>
            </a:r>
            <a:r>
              <a:rPr lang="en-US" sz="850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article </a:t>
            </a:r>
            <a:r>
              <a:rPr lang="en-US" sz="850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avait</a:t>
            </a:r>
            <a:r>
              <a:rPr lang="en-US" sz="850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été</a:t>
            </a:r>
            <a:r>
              <a:rPr lang="en-US" sz="850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produit</a:t>
            </a:r>
            <a:r>
              <a:rPr lang="en-US" sz="850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par </a:t>
            </a:r>
            <a:r>
              <a:rPr lang="en-US" sz="850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l’entreprise</a:t>
            </a:r>
            <a:r>
              <a:rPr lang="en-US" sz="850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commercialisant</a:t>
            </a:r>
            <a:r>
              <a:rPr lang="en-US" sz="850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ce</a:t>
            </a:r>
            <a:r>
              <a:rPr lang="en-US" sz="850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médicament</a:t>
            </a:r>
            <a:r>
              <a:rPr lang="en-US" sz="850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1566" y="919684"/>
            <a:ext cx="1343305" cy="482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Publicité</a:t>
            </a:r>
          </a:p>
        </p:txBody>
      </p:sp>
      <p:sp>
        <p:nvSpPr>
          <p:cNvPr id="10" name="Freeform 10"/>
          <p:cNvSpPr/>
          <p:nvPr/>
        </p:nvSpPr>
        <p:spPr>
          <a:xfrm>
            <a:off x="2089682" y="325620"/>
            <a:ext cx="343858" cy="347349"/>
          </a:xfrm>
          <a:custGeom>
            <a:avLst/>
            <a:gdLst/>
            <a:ahLst/>
            <a:cxnLst/>
            <a:rect l="l" t="t" r="r" b="b"/>
            <a:pathLst>
              <a:path w="343858" h="347349">
                <a:moveTo>
                  <a:pt x="0" y="0"/>
                </a:moveTo>
                <a:lnTo>
                  <a:pt x="343858" y="0"/>
                </a:lnTo>
                <a:lnTo>
                  <a:pt x="343858" y="347349"/>
                </a:lnTo>
                <a:lnTo>
                  <a:pt x="0" y="3473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40101" t="-118090" r="-79695" b="-553768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2562651" y="224514"/>
            <a:ext cx="2414714" cy="3751904"/>
            <a:chOff x="0" y="0"/>
            <a:chExt cx="4737342" cy="736072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6"/>
              <a:stretch>
                <a:fillRect l="-16850" t="-15893" r="-16479" b="-12822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16" name="TextBox 16"/>
          <p:cNvSpPr txBox="1"/>
          <p:nvPr/>
        </p:nvSpPr>
        <p:spPr>
          <a:xfrm>
            <a:off x="3098356" y="919684"/>
            <a:ext cx="1343305" cy="482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Publicité</a:t>
            </a:r>
          </a:p>
        </p:txBody>
      </p:sp>
      <p:sp>
        <p:nvSpPr>
          <p:cNvPr id="17" name="Freeform 17"/>
          <p:cNvSpPr/>
          <p:nvPr/>
        </p:nvSpPr>
        <p:spPr>
          <a:xfrm>
            <a:off x="4546472" y="325620"/>
            <a:ext cx="343858" cy="347349"/>
          </a:xfrm>
          <a:custGeom>
            <a:avLst/>
            <a:gdLst/>
            <a:ahLst/>
            <a:cxnLst/>
            <a:rect l="l" t="t" r="r" b="b"/>
            <a:pathLst>
              <a:path w="343858" h="347349">
                <a:moveTo>
                  <a:pt x="0" y="0"/>
                </a:moveTo>
                <a:lnTo>
                  <a:pt x="343858" y="0"/>
                </a:lnTo>
                <a:lnTo>
                  <a:pt x="343858" y="347349"/>
                </a:lnTo>
                <a:lnTo>
                  <a:pt x="0" y="3473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40101" t="-118090" r="-79695" b="-553768"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2921792" y="832598"/>
            <a:ext cx="1648394" cy="689329"/>
          </a:xfrm>
          <a:custGeom>
            <a:avLst/>
            <a:gdLst/>
            <a:ahLst/>
            <a:cxnLst/>
            <a:rect l="l" t="t" r="r" b="b"/>
            <a:pathLst>
              <a:path w="1648394" h="689329">
                <a:moveTo>
                  <a:pt x="0" y="0"/>
                </a:moveTo>
                <a:lnTo>
                  <a:pt x="1648395" y="0"/>
                </a:lnTo>
                <a:lnTo>
                  <a:pt x="1648395" y="689328"/>
                </a:lnTo>
                <a:lnTo>
                  <a:pt x="0" y="6893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3361234" y="1587642"/>
            <a:ext cx="737384" cy="817693"/>
          </a:xfrm>
          <a:custGeom>
            <a:avLst/>
            <a:gdLst/>
            <a:ahLst/>
            <a:cxnLst/>
            <a:rect l="l" t="t" r="r" b="b"/>
            <a:pathLst>
              <a:path w="737384" h="817693">
                <a:moveTo>
                  <a:pt x="0" y="0"/>
                </a:moveTo>
                <a:lnTo>
                  <a:pt x="737384" y="0"/>
                </a:lnTo>
                <a:lnTo>
                  <a:pt x="737384" y="817694"/>
                </a:lnTo>
                <a:lnTo>
                  <a:pt x="0" y="81769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2880206" y="2530309"/>
            <a:ext cx="1846800" cy="1004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pouvez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très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bien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trouver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le journal “Le Monde” sur des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réseaux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sociaux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comme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Tiktok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 </a:t>
            </a:r>
          </a:p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endParaRPr lang="en-US" sz="850" u="none" strike="noStrike" dirty="0">
              <a:solidFill>
                <a:srgbClr val="000000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Mais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le format ne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permet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pas de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traiter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le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sujet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en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profondeur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comme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c'est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le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cas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dans un article.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075136" y="903203"/>
            <a:ext cx="1343305" cy="482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TikTok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5019704" y="224514"/>
            <a:ext cx="2414714" cy="3778616"/>
            <a:chOff x="0" y="0"/>
            <a:chExt cx="4737342" cy="736072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6"/>
              <a:stretch>
                <a:fillRect l="-16850" t="-15893" r="-16479" b="-12822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27" name="TextBox 27"/>
          <p:cNvSpPr txBox="1"/>
          <p:nvPr/>
        </p:nvSpPr>
        <p:spPr>
          <a:xfrm>
            <a:off x="5555409" y="919684"/>
            <a:ext cx="1343305" cy="482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Publicité</a:t>
            </a:r>
          </a:p>
        </p:txBody>
      </p:sp>
      <p:sp>
        <p:nvSpPr>
          <p:cNvPr id="28" name="Freeform 28"/>
          <p:cNvSpPr/>
          <p:nvPr/>
        </p:nvSpPr>
        <p:spPr>
          <a:xfrm>
            <a:off x="5436311" y="860716"/>
            <a:ext cx="1633577" cy="683132"/>
          </a:xfrm>
          <a:custGeom>
            <a:avLst/>
            <a:gdLst/>
            <a:ahLst/>
            <a:cxnLst/>
            <a:rect l="l" t="t" r="r" b="b"/>
            <a:pathLst>
              <a:path w="1633577" h="683132">
                <a:moveTo>
                  <a:pt x="0" y="0"/>
                </a:moveTo>
                <a:lnTo>
                  <a:pt x="1633577" y="0"/>
                </a:lnTo>
                <a:lnTo>
                  <a:pt x="1633577" y="683132"/>
                </a:lnTo>
                <a:lnTo>
                  <a:pt x="0" y="6831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7023375" y="341962"/>
            <a:ext cx="340767" cy="344227"/>
          </a:xfrm>
          <a:custGeom>
            <a:avLst/>
            <a:gdLst/>
            <a:ahLst/>
            <a:cxnLst/>
            <a:rect l="l" t="t" r="r" b="b"/>
            <a:pathLst>
              <a:path w="340767" h="344227">
                <a:moveTo>
                  <a:pt x="0" y="0"/>
                </a:moveTo>
                <a:lnTo>
                  <a:pt x="340768" y="0"/>
                </a:lnTo>
                <a:lnTo>
                  <a:pt x="340768" y="344227"/>
                </a:lnTo>
                <a:lnTo>
                  <a:pt x="0" y="3442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40101" t="-118090" r="-79695" b="-553768"/>
            </a:stretch>
          </a:blipFill>
        </p:spPr>
      </p:sp>
      <p:grpSp>
        <p:nvGrpSpPr>
          <p:cNvPr id="30" name="Group 30"/>
          <p:cNvGrpSpPr/>
          <p:nvPr/>
        </p:nvGrpSpPr>
        <p:grpSpPr>
          <a:xfrm rot="-286459">
            <a:off x="5786215" y="1662045"/>
            <a:ext cx="825390" cy="694095"/>
            <a:chOff x="0" y="0"/>
            <a:chExt cx="280904" cy="23622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80904" cy="236221"/>
            </a:xfrm>
            <a:custGeom>
              <a:avLst/>
              <a:gdLst/>
              <a:ahLst/>
              <a:cxnLst/>
              <a:rect l="l" t="t" r="r" b="b"/>
              <a:pathLst>
                <a:path w="280904" h="236221">
                  <a:moveTo>
                    <a:pt x="84417" y="0"/>
                  </a:moveTo>
                  <a:lnTo>
                    <a:pt x="196487" y="0"/>
                  </a:lnTo>
                  <a:cubicBezTo>
                    <a:pt x="218876" y="0"/>
                    <a:pt x="240348" y="8894"/>
                    <a:pt x="256179" y="24725"/>
                  </a:cubicBezTo>
                  <a:cubicBezTo>
                    <a:pt x="272010" y="40557"/>
                    <a:pt x="280904" y="62029"/>
                    <a:pt x="280904" y="84417"/>
                  </a:cubicBezTo>
                  <a:lnTo>
                    <a:pt x="280904" y="151803"/>
                  </a:lnTo>
                  <a:cubicBezTo>
                    <a:pt x="280904" y="174192"/>
                    <a:pt x="272010" y="195664"/>
                    <a:pt x="256179" y="211495"/>
                  </a:cubicBezTo>
                  <a:cubicBezTo>
                    <a:pt x="240348" y="227327"/>
                    <a:pt x="218876" y="236221"/>
                    <a:pt x="196487" y="236221"/>
                  </a:cubicBezTo>
                  <a:lnTo>
                    <a:pt x="84417" y="236221"/>
                  </a:lnTo>
                  <a:cubicBezTo>
                    <a:pt x="62029" y="236221"/>
                    <a:pt x="40557" y="227327"/>
                    <a:pt x="24725" y="211495"/>
                  </a:cubicBezTo>
                  <a:cubicBezTo>
                    <a:pt x="8894" y="195664"/>
                    <a:pt x="0" y="174192"/>
                    <a:pt x="0" y="151803"/>
                  </a:cubicBezTo>
                  <a:lnTo>
                    <a:pt x="0" y="84417"/>
                  </a:lnTo>
                  <a:cubicBezTo>
                    <a:pt x="0" y="62029"/>
                    <a:pt x="8894" y="40557"/>
                    <a:pt x="24725" y="24725"/>
                  </a:cubicBezTo>
                  <a:cubicBezTo>
                    <a:pt x="40557" y="8894"/>
                    <a:pt x="62029" y="0"/>
                    <a:pt x="84417" y="0"/>
                  </a:cubicBezTo>
                  <a:close/>
                </a:path>
              </a:pathLst>
            </a:custGeom>
            <a:solidFill>
              <a:srgbClr val="FEF5E6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280904" cy="2743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546280" y="1873411"/>
            <a:ext cx="160482" cy="203612"/>
            <a:chOff x="0" y="0"/>
            <a:chExt cx="203200" cy="257810"/>
          </a:xfrm>
        </p:grpSpPr>
        <p:sp>
          <p:nvSpPr>
            <p:cNvPr id="34" name="Freeform 34"/>
            <p:cNvSpPr/>
            <p:nvPr/>
          </p:nvSpPr>
          <p:spPr>
            <a:xfrm>
              <a:off x="50569" y="50324"/>
              <a:ext cx="100586" cy="155538"/>
            </a:xfrm>
            <a:custGeom>
              <a:avLst/>
              <a:gdLst/>
              <a:ahLst/>
              <a:cxnLst/>
              <a:rect l="l" t="t" r="r" b="b"/>
              <a:pathLst>
                <a:path w="100586" h="155538">
                  <a:moveTo>
                    <a:pt x="87861" y="42386"/>
                  </a:moveTo>
                  <a:cubicBezTo>
                    <a:pt x="66271" y="99536"/>
                    <a:pt x="56111" y="102076"/>
                    <a:pt x="52301" y="98266"/>
                  </a:cubicBezTo>
                  <a:cubicBezTo>
                    <a:pt x="44681" y="90646"/>
                    <a:pt x="53571" y="36036"/>
                    <a:pt x="63731" y="19526"/>
                  </a:cubicBezTo>
                  <a:cubicBezTo>
                    <a:pt x="68811" y="9366"/>
                    <a:pt x="81511" y="-794"/>
                    <a:pt x="87861" y="476"/>
                  </a:cubicBezTo>
                  <a:cubicBezTo>
                    <a:pt x="92941" y="476"/>
                    <a:pt x="100561" y="8096"/>
                    <a:pt x="100561" y="16986"/>
                  </a:cubicBezTo>
                  <a:cubicBezTo>
                    <a:pt x="101831" y="33496"/>
                    <a:pt x="54841" y="103346"/>
                    <a:pt x="42141" y="104616"/>
                  </a:cubicBezTo>
                  <a:cubicBezTo>
                    <a:pt x="37061" y="104616"/>
                    <a:pt x="31981" y="98266"/>
                    <a:pt x="30711" y="91916"/>
                  </a:cubicBezTo>
                  <a:cubicBezTo>
                    <a:pt x="28171" y="81756"/>
                    <a:pt x="34521" y="52546"/>
                    <a:pt x="42141" y="39846"/>
                  </a:cubicBezTo>
                  <a:cubicBezTo>
                    <a:pt x="48491" y="28416"/>
                    <a:pt x="59921" y="13176"/>
                    <a:pt x="66271" y="13176"/>
                  </a:cubicBezTo>
                  <a:cubicBezTo>
                    <a:pt x="72621" y="13176"/>
                    <a:pt x="80241" y="19526"/>
                    <a:pt x="81511" y="27146"/>
                  </a:cubicBezTo>
                  <a:cubicBezTo>
                    <a:pt x="85321" y="48736"/>
                    <a:pt x="29441" y="154146"/>
                    <a:pt x="15471" y="155416"/>
                  </a:cubicBezTo>
                  <a:cubicBezTo>
                    <a:pt x="9121" y="156686"/>
                    <a:pt x="-1039" y="141446"/>
                    <a:pt x="231" y="137636"/>
                  </a:cubicBezTo>
                  <a:cubicBezTo>
                    <a:pt x="1501" y="135096"/>
                    <a:pt x="18011" y="132556"/>
                    <a:pt x="20551" y="135096"/>
                  </a:cubicBezTo>
                  <a:cubicBezTo>
                    <a:pt x="23091" y="137636"/>
                    <a:pt x="19281" y="154146"/>
                    <a:pt x="16741" y="155416"/>
                  </a:cubicBezTo>
                  <a:cubicBezTo>
                    <a:pt x="12931" y="156686"/>
                    <a:pt x="1501" y="147796"/>
                    <a:pt x="231" y="138906"/>
                  </a:cubicBezTo>
                  <a:cubicBezTo>
                    <a:pt x="-3579" y="119856"/>
                    <a:pt x="40871" y="53816"/>
                    <a:pt x="53571" y="32226"/>
                  </a:cubicBezTo>
                  <a:cubicBezTo>
                    <a:pt x="58651" y="23336"/>
                    <a:pt x="62461" y="13176"/>
                    <a:pt x="66271" y="13176"/>
                  </a:cubicBezTo>
                  <a:cubicBezTo>
                    <a:pt x="71351" y="13176"/>
                    <a:pt x="80241" y="19526"/>
                    <a:pt x="81511" y="27146"/>
                  </a:cubicBezTo>
                  <a:cubicBezTo>
                    <a:pt x="85321" y="41116"/>
                    <a:pt x="65001" y="86836"/>
                    <a:pt x="54841" y="96996"/>
                  </a:cubicBezTo>
                  <a:cubicBezTo>
                    <a:pt x="49761" y="102076"/>
                    <a:pt x="43411" y="104616"/>
                    <a:pt x="39601" y="103346"/>
                  </a:cubicBezTo>
                  <a:cubicBezTo>
                    <a:pt x="35791" y="102076"/>
                    <a:pt x="30711" y="95726"/>
                    <a:pt x="30711" y="89376"/>
                  </a:cubicBezTo>
                  <a:cubicBezTo>
                    <a:pt x="30711" y="72866"/>
                    <a:pt x="66271" y="13176"/>
                    <a:pt x="78971" y="4286"/>
                  </a:cubicBezTo>
                  <a:cubicBezTo>
                    <a:pt x="84051" y="476"/>
                    <a:pt x="90401" y="-794"/>
                    <a:pt x="92941" y="476"/>
                  </a:cubicBezTo>
                  <a:cubicBezTo>
                    <a:pt x="96751" y="3016"/>
                    <a:pt x="100561" y="9366"/>
                    <a:pt x="100561" y="16986"/>
                  </a:cubicBezTo>
                  <a:cubicBezTo>
                    <a:pt x="100561" y="33496"/>
                    <a:pt x="75161" y="96996"/>
                    <a:pt x="63731" y="100806"/>
                  </a:cubicBezTo>
                  <a:cubicBezTo>
                    <a:pt x="58651" y="102076"/>
                    <a:pt x="51031" y="96996"/>
                    <a:pt x="48491" y="90646"/>
                  </a:cubicBezTo>
                  <a:cubicBezTo>
                    <a:pt x="43411" y="79216"/>
                    <a:pt x="48491" y="42386"/>
                    <a:pt x="58651" y="30956"/>
                  </a:cubicBezTo>
                  <a:cubicBezTo>
                    <a:pt x="65001" y="22066"/>
                    <a:pt x="82781" y="15716"/>
                    <a:pt x="89131" y="16986"/>
                  </a:cubicBezTo>
                  <a:cubicBezTo>
                    <a:pt x="94211" y="19526"/>
                    <a:pt x="98021" y="27146"/>
                    <a:pt x="98021" y="32226"/>
                  </a:cubicBezTo>
                  <a:cubicBezTo>
                    <a:pt x="96751" y="36036"/>
                    <a:pt x="87861" y="42386"/>
                    <a:pt x="87861" y="42386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6554304" y="1858366"/>
            <a:ext cx="191575" cy="273822"/>
            <a:chOff x="0" y="0"/>
            <a:chExt cx="242570" cy="346710"/>
          </a:xfrm>
        </p:grpSpPr>
        <p:sp>
          <p:nvSpPr>
            <p:cNvPr id="36" name="Freeform 36"/>
            <p:cNvSpPr/>
            <p:nvPr/>
          </p:nvSpPr>
          <p:spPr>
            <a:xfrm>
              <a:off x="49778" y="49280"/>
              <a:ext cx="141992" cy="245524"/>
            </a:xfrm>
            <a:custGeom>
              <a:avLst/>
              <a:gdLst/>
              <a:ahLst/>
              <a:cxnLst/>
              <a:rect l="l" t="t" r="r" b="b"/>
              <a:pathLst>
                <a:path w="141992" h="245524">
                  <a:moveTo>
                    <a:pt x="49282" y="174240"/>
                  </a:moveTo>
                  <a:cubicBezTo>
                    <a:pt x="18802" y="217420"/>
                    <a:pt x="8642" y="216150"/>
                    <a:pt x="4832" y="209800"/>
                  </a:cubicBezTo>
                  <a:cubicBezTo>
                    <a:pt x="-2788" y="199640"/>
                    <a:pt x="13722" y="155190"/>
                    <a:pt x="23882" y="128520"/>
                  </a:cubicBezTo>
                  <a:cubicBezTo>
                    <a:pt x="34042" y="100580"/>
                    <a:pt x="51822" y="57400"/>
                    <a:pt x="67062" y="48510"/>
                  </a:cubicBezTo>
                  <a:cubicBezTo>
                    <a:pt x="73412" y="44700"/>
                    <a:pt x="84842" y="43430"/>
                    <a:pt x="87382" y="48510"/>
                  </a:cubicBezTo>
                  <a:cubicBezTo>
                    <a:pt x="96272" y="59940"/>
                    <a:pt x="64522" y="161540"/>
                    <a:pt x="48012" y="170430"/>
                  </a:cubicBezTo>
                  <a:cubicBezTo>
                    <a:pt x="41662" y="172970"/>
                    <a:pt x="28962" y="167890"/>
                    <a:pt x="26422" y="161540"/>
                  </a:cubicBezTo>
                  <a:cubicBezTo>
                    <a:pt x="21342" y="152650"/>
                    <a:pt x="35312" y="128520"/>
                    <a:pt x="45472" y="109470"/>
                  </a:cubicBezTo>
                  <a:cubicBezTo>
                    <a:pt x="58172" y="84070"/>
                    <a:pt x="84842" y="32000"/>
                    <a:pt x="101352" y="26920"/>
                  </a:cubicBezTo>
                  <a:cubicBezTo>
                    <a:pt x="108972" y="24380"/>
                    <a:pt x="119132" y="28190"/>
                    <a:pt x="122942" y="34540"/>
                  </a:cubicBezTo>
                  <a:cubicBezTo>
                    <a:pt x="129292" y="43430"/>
                    <a:pt x="128022" y="67560"/>
                    <a:pt x="120402" y="90420"/>
                  </a:cubicBezTo>
                  <a:cubicBezTo>
                    <a:pt x="107702" y="129790"/>
                    <a:pt x="34042" y="242820"/>
                    <a:pt x="13722" y="245360"/>
                  </a:cubicBezTo>
                  <a:cubicBezTo>
                    <a:pt x="8642" y="246630"/>
                    <a:pt x="2292" y="240280"/>
                    <a:pt x="1022" y="235200"/>
                  </a:cubicBezTo>
                  <a:cubicBezTo>
                    <a:pt x="-1518" y="228850"/>
                    <a:pt x="1022" y="221230"/>
                    <a:pt x="4832" y="208530"/>
                  </a:cubicBezTo>
                  <a:cubicBezTo>
                    <a:pt x="13722" y="175510"/>
                    <a:pt x="63252" y="42160"/>
                    <a:pt x="78492" y="39620"/>
                  </a:cubicBezTo>
                  <a:cubicBezTo>
                    <a:pt x="82302" y="38350"/>
                    <a:pt x="87382" y="42160"/>
                    <a:pt x="88652" y="47240"/>
                  </a:cubicBezTo>
                  <a:cubicBezTo>
                    <a:pt x="91192" y="63750"/>
                    <a:pt x="39122" y="164080"/>
                    <a:pt x="26422" y="162810"/>
                  </a:cubicBezTo>
                  <a:cubicBezTo>
                    <a:pt x="18802" y="161540"/>
                    <a:pt x="12452" y="137410"/>
                    <a:pt x="12452" y="122170"/>
                  </a:cubicBezTo>
                  <a:cubicBezTo>
                    <a:pt x="11182" y="100580"/>
                    <a:pt x="20072" y="66290"/>
                    <a:pt x="32772" y="45970"/>
                  </a:cubicBezTo>
                  <a:cubicBezTo>
                    <a:pt x="44202" y="28190"/>
                    <a:pt x="67062" y="11680"/>
                    <a:pt x="83572" y="6600"/>
                  </a:cubicBezTo>
                  <a:cubicBezTo>
                    <a:pt x="96272" y="4060"/>
                    <a:pt x="111512" y="7870"/>
                    <a:pt x="119132" y="12950"/>
                  </a:cubicBezTo>
                  <a:cubicBezTo>
                    <a:pt x="124212" y="18030"/>
                    <a:pt x="124212" y="24380"/>
                    <a:pt x="125482" y="32000"/>
                  </a:cubicBezTo>
                  <a:cubicBezTo>
                    <a:pt x="128022" y="42160"/>
                    <a:pt x="130562" y="62480"/>
                    <a:pt x="126752" y="75180"/>
                  </a:cubicBezTo>
                  <a:cubicBezTo>
                    <a:pt x="124212" y="86610"/>
                    <a:pt x="115322" y="96770"/>
                    <a:pt x="107702" y="105660"/>
                  </a:cubicBezTo>
                  <a:cubicBezTo>
                    <a:pt x="100082" y="115820"/>
                    <a:pt x="89922" y="131060"/>
                    <a:pt x="81032" y="132330"/>
                  </a:cubicBezTo>
                  <a:cubicBezTo>
                    <a:pt x="75952" y="132330"/>
                    <a:pt x="68332" y="127250"/>
                    <a:pt x="65792" y="122170"/>
                  </a:cubicBezTo>
                  <a:cubicBezTo>
                    <a:pt x="60712" y="114550"/>
                    <a:pt x="64522" y="98040"/>
                    <a:pt x="68332" y="85340"/>
                  </a:cubicBezTo>
                  <a:cubicBezTo>
                    <a:pt x="74682" y="68830"/>
                    <a:pt x="106432" y="37080"/>
                    <a:pt x="102622" y="29460"/>
                  </a:cubicBezTo>
                  <a:cubicBezTo>
                    <a:pt x="101352" y="26920"/>
                    <a:pt x="93732" y="25650"/>
                    <a:pt x="88652" y="28190"/>
                  </a:cubicBezTo>
                  <a:cubicBezTo>
                    <a:pt x="73412" y="35810"/>
                    <a:pt x="41662" y="141220"/>
                    <a:pt x="26422" y="146300"/>
                  </a:cubicBezTo>
                  <a:cubicBezTo>
                    <a:pt x="20072" y="147570"/>
                    <a:pt x="13722" y="142490"/>
                    <a:pt x="11182" y="138680"/>
                  </a:cubicBezTo>
                  <a:cubicBezTo>
                    <a:pt x="7372" y="132330"/>
                    <a:pt x="9912" y="123440"/>
                    <a:pt x="11182" y="113280"/>
                  </a:cubicBezTo>
                  <a:cubicBezTo>
                    <a:pt x="13722" y="95500"/>
                    <a:pt x="22612" y="62480"/>
                    <a:pt x="32772" y="43430"/>
                  </a:cubicBezTo>
                  <a:cubicBezTo>
                    <a:pt x="40392" y="29460"/>
                    <a:pt x="49282" y="15490"/>
                    <a:pt x="61982" y="7870"/>
                  </a:cubicBezTo>
                  <a:cubicBezTo>
                    <a:pt x="73412" y="1520"/>
                    <a:pt x="89922" y="-2290"/>
                    <a:pt x="102622" y="1520"/>
                  </a:cubicBezTo>
                  <a:cubicBezTo>
                    <a:pt x="116592" y="6600"/>
                    <a:pt x="140722" y="28190"/>
                    <a:pt x="141992" y="43430"/>
                  </a:cubicBezTo>
                  <a:cubicBezTo>
                    <a:pt x="141992" y="58670"/>
                    <a:pt x="115322" y="90420"/>
                    <a:pt x="107702" y="90420"/>
                  </a:cubicBezTo>
                  <a:cubicBezTo>
                    <a:pt x="102622" y="90420"/>
                    <a:pt x="96272" y="78990"/>
                    <a:pt x="96272" y="75180"/>
                  </a:cubicBezTo>
                  <a:cubicBezTo>
                    <a:pt x="97542" y="71370"/>
                    <a:pt x="107702" y="63750"/>
                    <a:pt x="111512" y="65020"/>
                  </a:cubicBezTo>
                  <a:cubicBezTo>
                    <a:pt x="115322" y="66290"/>
                    <a:pt x="122942" y="77720"/>
                    <a:pt x="121672" y="80260"/>
                  </a:cubicBezTo>
                  <a:cubicBezTo>
                    <a:pt x="119132" y="84070"/>
                    <a:pt x="100082" y="85340"/>
                    <a:pt x="96272" y="81530"/>
                  </a:cubicBezTo>
                  <a:cubicBezTo>
                    <a:pt x="92462" y="75180"/>
                    <a:pt x="116592" y="45970"/>
                    <a:pt x="114052" y="37080"/>
                  </a:cubicBezTo>
                  <a:cubicBezTo>
                    <a:pt x="111512" y="29460"/>
                    <a:pt x="100082" y="24380"/>
                    <a:pt x="92462" y="23110"/>
                  </a:cubicBezTo>
                  <a:cubicBezTo>
                    <a:pt x="83572" y="23110"/>
                    <a:pt x="72142" y="26920"/>
                    <a:pt x="64522" y="35810"/>
                  </a:cubicBezTo>
                  <a:cubicBezTo>
                    <a:pt x="49282" y="52320"/>
                    <a:pt x="45472" y="128520"/>
                    <a:pt x="34042" y="141220"/>
                  </a:cubicBezTo>
                  <a:cubicBezTo>
                    <a:pt x="28962" y="146300"/>
                    <a:pt x="23882" y="147570"/>
                    <a:pt x="20072" y="146300"/>
                  </a:cubicBezTo>
                  <a:cubicBezTo>
                    <a:pt x="16262" y="145030"/>
                    <a:pt x="11182" y="137410"/>
                    <a:pt x="11182" y="129790"/>
                  </a:cubicBezTo>
                  <a:cubicBezTo>
                    <a:pt x="11182" y="109470"/>
                    <a:pt x="41662" y="44700"/>
                    <a:pt x="60712" y="23110"/>
                  </a:cubicBezTo>
                  <a:cubicBezTo>
                    <a:pt x="73412" y="10410"/>
                    <a:pt x="88652" y="250"/>
                    <a:pt x="101352" y="1520"/>
                  </a:cubicBezTo>
                  <a:cubicBezTo>
                    <a:pt x="112782" y="2790"/>
                    <a:pt x="130562" y="14220"/>
                    <a:pt x="133102" y="28190"/>
                  </a:cubicBezTo>
                  <a:cubicBezTo>
                    <a:pt x="136912" y="49780"/>
                    <a:pt x="96272" y="128520"/>
                    <a:pt x="81032" y="132330"/>
                  </a:cubicBezTo>
                  <a:cubicBezTo>
                    <a:pt x="75952" y="133600"/>
                    <a:pt x="65792" y="124710"/>
                    <a:pt x="64522" y="118360"/>
                  </a:cubicBezTo>
                  <a:cubicBezTo>
                    <a:pt x="63252" y="109470"/>
                    <a:pt x="93732" y="91690"/>
                    <a:pt x="98812" y="76450"/>
                  </a:cubicBezTo>
                  <a:cubicBezTo>
                    <a:pt x="103892" y="62480"/>
                    <a:pt x="105162" y="35810"/>
                    <a:pt x="98812" y="32000"/>
                  </a:cubicBezTo>
                  <a:cubicBezTo>
                    <a:pt x="92462" y="28190"/>
                    <a:pt x="64522" y="45970"/>
                    <a:pt x="53092" y="61210"/>
                  </a:cubicBezTo>
                  <a:cubicBezTo>
                    <a:pt x="37852" y="82800"/>
                    <a:pt x="39122" y="159000"/>
                    <a:pt x="28962" y="162810"/>
                  </a:cubicBezTo>
                  <a:cubicBezTo>
                    <a:pt x="23882" y="164080"/>
                    <a:pt x="14992" y="153920"/>
                    <a:pt x="13722" y="146300"/>
                  </a:cubicBezTo>
                  <a:cubicBezTo>
                    <a:pt x="9912" y="129790"/>
                    <a:pt x="37852" y="85340"/>
                    <a:pt x="50552" y="63750"/>
                  </a:cubicBezTo>
                  <a:cubicBezTo>
                    <a:pt x="60712" y="45970"/>
                    <a:pt x="72142" y="25650"/>
                    <a:pt x="81032" y="21840"/>
                  </a:cubicBezTo>
                  <a:cubicBezTo>
                    <a:pt x="86112" y="19300"/>
                    <a:pt x="91192" y="19300"/>
                    <a:pt x="93732" y="21840"/>
                  </a:cubicBezTo>
                  <a:cubicBezTo>
                    <a:pt x="98812" y="25650"/>
                    <a:pt x="103892" y="37080"/>
                    <a:pt x="103892" y="49780"/>
                  </a:cubicBezTo>
                  <a:cubicBezTo>
                    <a:pt x="101352" y="86610"/>
                    <a:pt x="36582" y="241550"/>
                    <a:pt x="17532" y="245360"/>
                  </a:cubicBezTo>
                  <a:cubicBezTo>
                    <a:pt x="11182" y="246630"/>
                    <a:pt x="2292" y="237740"/>
                    <a:pt x="1022" y="230120"/>
                  </a:cubicBezTo>
                  <a:cubicBezTo>
                    <a:pt x="-1518" y="205990"/>
                    <a:pt x="87382" y="114550"/>
                    <a:pt x="98812" y="77720"/>
                  </a:cubicBezTo>
                  <a:cubicBezTo>
                    <a:pt x="105162" y="57400"/>
                    <a:pt x="93732" y="37080"/>
                    <a:pt x="98812" y="29460"/>
                  </a:cubicBezTo>
                  <a:cubicBezTo>
                    <a:pt x="102622" y="24380"/>
                    <a:pt x="111512" y="23110"/>
                    <a:pt x="115322" y="24380"/>
                  </a:cubicBezTo>
                  <a:cubicBezTo>
                    <a:pt x="119132" y="25650"/>
                    <a:pt x="122942" y="30730"/>
                    <a:pt x="122942" y="37080"/>
                  </a:cubicBezTo>
                  <a:cubicBezTo>
                    <a:pt x="122942" y="58670"/>
                    <a:pt x="56902" y="172970"/>
                    <a:pt x="40392" y="174240"/>
                  </a:cubicBezTo>
                  <a:cubicBezTo>
                    <a:pt x="34042" y="174240"/>
                    <a:pt x="27692" y="166620"/>
                    <a:pt x="26422" y="159000"/>
                  </a:cubicBezTo>
                  <a:cubicBezTo>
                    <a:pt x="22612" y="138680"/>
                    <a:pt x="53092" y="61210"/>
                    <a:pt x="67062" y="48510"/>
                  </a:cubicBezTo>
                  <a:cubicBezTo>
                    <a:pt x="72142" y="43430"/>
                    <a:pt x="79762" y="42160"/>
                    <a:pt x="83572" y="44700"/>
                  </a:cubicBezTo>
                  <a:cubicBezTo>
                    <a:pt x="87382" y="45970"/>
                    <a:pt x="89922" y="51050"/>
                    <a:pt x="89922" y="57400"/>
                  </a:cubicBezTo>
                  <a:cubicBezTo>
                    <a:pt x="89922" y="75180"/>
                    <a:pt x="46742" y="131060"/>
                    <a:pt x="36582" y="159000"/>
                  </a:cubicBezTo>
                  <a:cubicBezTo>
                    <a:pt x="30232" y="178050"/>
                    <a:pt x="35312" y="199640"/>
                    <a:pt x="28962" y="208530"/>
                  </a:cubicBezTo>
                  <a:cubicBezTo>
                    <a:pt x="25152" y="214880"/>
                    <a:pt x="17532" y="218690"/>
                    <a:pt x="13722" y="217420"/>
                  </a:cubicBezTo>
                  <a:cubicBezTo>
                    <a:pt x="9912" y="217420"/>
                    <a:pt x="3562" y="209800"/>
                    <a:pt x="3562" y="204720"/>
                  </a:cubicBezTo>
                  <a:cubicBezTo>
                    <a:pt x="3562" y="193290"/>
                    <a:pt x="21342" y="164080"/>
                    <a:pt x="30232" y="159000"/>
                  </a:cubicBezTo>
                  <a:cubicBezTo>
                    <a:pt x="35312" y="156460"/>
                    <a:pt x="44202" y="157730"/>
                    <a:pt x="46742" y="160270"/>
                  </a:cubicBezTo>
                  <a:cubicBezTo>
                    <a:pt x="50552" y="162810"/>
                    <a:pt x="49282" y="174240"/>
                    <a:pt x="49282" y="174240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sp>
        <p:nvSpPr>
          <p:cNvPr id="37" name="Freeform 37"/>
          <p:cNvSpPr/>
          <p:nvPr/>
        </p:nvSpPr>
        <p:spPr>
          <a:xfrm rot="-302315">
            <a:off x="5787977" y="1655714"/>
            <a:ext cx="942343" cy="706758"/>
          </a:xfrm>
          <a:custGeom>
            <a:avLst/>
            <a:gdLst/>
            <a:ahLst/>
            <a:cxnLst/>
            <a:rect l="l" t="t" r="r" b="b"/>
            <a:pathLst>
              <a:path w="942343" h="706758">
                <a:moveTo>
                  <a:pt x="0" y="0"/>
                </a:moveTo>
                <a:lnTo>
                  <a:pt x="942344" y="0"/>
                </a:lnTo>
                <a:lnTo>
                  <a:pt x="942344" y="706757"/>
                </a:lnTo>
                <a:lnTo>
                  <a:pt x="0" y="70675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8" name="TextBox 38"/>
          <p:cNvSpPr txBox="1"/>
          <p:nvPr/>
        </p:nvSpPr>
        <p:spPr>
          <a:xfrm>
            <a:off x="5302862" y="2602512"/>
            <a:ext cx="1846800" cy="8642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94"/>
              </a:lnSpc>
              <a:spcBef>
                <a:spcPct val="0"/>
              </a:spcBef>
            </a:pPr>
            <a:r>
              <a:rPr lang="en-US" sz="853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Un blog sur la littérature hispanique peut-être intéressant à consulter. </a:t>
            </a:r>
          </a:p>
          <a:p>
            <a:pPr marL="0" lvl="0" indent="0" algn="l">
              <a:lnSpc>
                <a:spcPts val="1194"/>
              </a:lnSpc>
              <a:spcBef>
                <a:spcPct val="0"/>
              </a:spcBef>
            </a:pPr>
            <a:endParaRPr lang="en-US" sz="853" u="none" strike="noStrike">
              <a:solidFill>
                <a:srgbClr val="000000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marL="0" lvl="0" indent="0" algn="l">
              <a:lnSpc>
                <a:spcPts val="1194"/>
              </a:lnSpc>
              <a:spcBef>
                <a:spcPct val="0"/>
              </a:spcBef>
            </a:pPr>
            <a:r>
              <a:rPr lang="en-US" sz="853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Mais vous ne pourrez pas l'utiliser au même titre qu'une ressource académique pour votre mémoire.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588276" y="930087"/>
            <a:ext cx="1331230" cy="482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Blog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5018106" y="4196270"/>
            <a:ext cx="2414714" cy="3759258"/>
            <a:chOff x="0" y="0"/>
            <a:chExt cx="3219619" cy="5002052"/>
          </a:xfrm>
        </p:grpSpPr>
        <p:grpSp>
          <p:nvGrpSpPr>
            <p:cNvPr id="41" name="Group 41"/>
            <p:cNvGrpSpPr/>
            <p:nvPr/>
          </p:nvGrpSpPr>
          <p:grpSpPr>
            <a:xfrm>
              <a:off x="0" y="0"/>
              <a:ext cx="3219619" cy="5002052"/>
              <a:chOff x="0" y="0"/>
              <a:chExt cx="4737342" cy="7360011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4737341" cy="7360011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011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0"/>
                      <a:pt x="0" y="163392"/>
                    </a:cubicBezTo>
                    <a:lnTo>
                      <a:pt x="0" y="7196619"/>
                    </a:lnTo>
                    <a:cubicBezTo>
                      <a:pt x="0" y="7286411"/>
                      <a:pt x="88498" y="7360011"/>
                      <a:pt x="196862" y="7360011"/>
                    </a:cubicBezTo>
                    <a:lnTo>
                      <a:pt x="4540479" y="7360011"/>
                    </a:lnTo>
                    <a:cubicBezTo>
                      <a:pt x="4648844" y="7360011"/>
                      <a:pt x="4737341" y="7286411"/>
                      <a:pt x="4737341" y="7196619"/>
                    </a:cubicBezTo>
                    <a:lnTo>
                      <a:pt x="4737341" y="163392"/>
                    </a:lnTo>
                    <a:cubicBezTo>
                      <a:pt x="4737341" y="73600"/>
                      <a:pt x="4648844" y="0"/>
                      <a:pt x="4540479" y="0"/>
                    </a:cubicBezTo>
                    <a:close/>
                  </a:path>
                </a:pathLst>
              </a:custGeom>
              <a:blipFill>
                <a:blip r:embed="rId11"/>
                <a:stretch>
                  <a:fillRect l="-16843" t="-15893" r="-16473" b="-12822"/>
                </a:stretch>
              </a:blip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</p:grpSp>
        <p:sp>
          <p:nvSpPr>
            <p:cNvPr id="43" name="Freeform 43"/>
            <p:cNvSpPr/>
            <p:nvPr/>
          </p:nvSpPr>
          <p:spPr>
            <a:xfrm>
              <a:off x="549054" y="826619"/>
              <a:ext cx="2181670" cy="912335"/>
            </a:xfrm>
            <a:custGeom>
              <a:avLst/>
              <a:gdLst/>
              <a:ahLst/>
              <a:cxnLst/>
              <a:rect l="l" t="t" r="r" b="b"/>
              <a:pathLst>
                <a:path w="2181670" h="912335">
                  <a:moveTo>
                    <a:pt x="0" y="0"/>
                  </a:moveTo>
                  <a:lnTo>
                    <a:pt x="2181670" y="0"/>
                  </a:lnTo>
                  <a:lnTo>
                    <a:pt x="2181670" y="912334"/>
                  </a:lnTo>
                  <a:lnTo>
                    <a:pt x="0" y="9123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4" name="Freeform 44"/>
            <p:cNvSpPr/>
            <p:nvPr/>
          </p:nvSpPr>
          <p:spPr>
            <a:xfrm>
              <a:off x="2668605" y="109907"/>
              <a:ext cx="455101" cy="459721"/>
            </a:xfrm>
            <a:custGeom>
              <a:avLst/>
              <a:gdLst/>
              <a:ahLst/>
              <a:cxnLst/>
              <a:rect l="l" t="t" r="r" b="b"/>
              <a:pathLst>
                <a:path w="455101" h="459721">
                  <a:moveTo>
                    <a:pt x="0" y="0"/>
                  </a:moveTo>
                  <a:lnTo>
                    <a:pt x="455100" y="0"/>
                  </a:lnTo>
                  <a:lnTo>
                    <a:pt x="455100" y="459721"/>
                  </a:lnTo>
                  <a:lnTo>
                    <a:pt x="0" y="4597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40101" t="-118090" r="-79695" b="-553768"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>
              <a:off x="1053544" y="1916687"/>
              <a:ext cx="1270780" cy="846657"/>
            </a:xfrm>
            <a:custGeom>
              <a:avLst/>
              <a:gdLst/>
              <a:ahLst/>
              <a:cxnLst/>
              <a:rect l="l" t="t" r="r" b="b"/>
              <a:pathLst>
                <a:path w="1270780" h="846657">
                  <a:moveTo>
                    <a:pt x="0" y="0"/>
                  </a:moveTo>
                  <a:lnTo>
                    <a:pt x="1270779" y="0"/>
                  </a:lnTo>
                  <a:lnTo>
                    <a:pt x="1270779" y="846657"/>
                  </a:lnTo>
                  <a:lnTo>
                    <a:pt x="0" y="8466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365588" y="3117014"/>
              <a:ext cx="2462400" cy="12688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89"/>
                </a:lnSpc>
              </a:pPr>
              <a:r>
                <a:rPr lang="en-US" sz="849">
                  <a:solidFill>
                    <a:srgbClr val="000000"/>
                  </a:solidFill>
                  <a:latin typeface="Maven Pro"/>
                  <a:ea typeface="Maven Pro"/>
                  <a:cs typeface="Maven Pro"/>
                  <a:sym typeface="Maven Pro"/>
                </a:rPr>
                <a:t>L'article Wikipedia sur le cubisme vous permettra de découvrir le sujet, mais il n'est pas forcément rédigé par des professionnels. </a:t>
              </a:r>
            </a:p>
            <a:p>
              <a:pPr algn="l">
                <a:lnSpc>
                  <a:spcPts val="609"/>
                </a:lnSpc>
              </a:pPr>
              <a:endPara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endParaRPr>
            </a:p>
            <a:p>
              <a:pPr algn="l">
                <a:lnSpc>
                  <a:spcPts val="1189"/>
                </a:lnSpc>
              </a:pPr>
              <a:r>
                <a:rPr lang="en-US" sz="849">
                  <a:solidFill>
                    <a:srgbClr val="000000"/>
                  </a:solidFill>
                  <a:latin typeface="Maven Pro"/>
                  <a:ea typeface="Maven Pro"/>
                  <a:cs typeface="Maven Pro"/>
                  <a:sym typeface="Maven Pro"/>
                </a:rPr>
                <a:t>Citez plutôt les sources qui ont permis de construire l'article.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646490" y="941635"/>
              <a:ext cx="1986797" cy="6432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90"/>
                </a:lnSpc>
              </a:pPr>
              <a:r>
                <a:rPr lang="en-US" sz="2850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Wikipédia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562651" y="4188916"/>
            <a:ext cx="2414714" cy="3751904"/>
            <a:chOff x="0" y="0"/>
            <a:chExt cx="4737342" cy="736072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11"/>
              <a:stretch>
                <a:fillRect l="-16850" t="-15893" r="-16479" b="-12822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50" name="Freeform 50"/>
          <p:cNvSpPr/>
          <p:nvPr/>
        </p:nvSpPr>
        <p:spPr>
          <a:xfrm>
            <a:off x="2937900" y="4808880"/>
            <a:ext cx="1636252" cy="684251"/>
          </a:xfrm>
          <a:custGeom>
            <a:avLst/>
            <a:gdLst/>
            <a:ahLst/>
            <a:cxnLst/>
            <a:rect l="l" t="t" r="r" b="b"/>
            <a:pathLst>
              <a:path w="1636252" h="684251">
                <a:moveTo>
                  <a:pt x="0" y="0"/>
                </a:moveTo>
                <a:lnTo>
                  <a:pt x="1636252" y="0"/>
                </a:lnTo>
                <a:lnTo>
                  <a:pt x="1636252" y="684251"/>
                </a:lnTo>
                <a:lnTo>
                  <a:pt x="0" y="6842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1" name="Group 51"/>
          <p:cNvGrpSpPr/>
          <p:nvPr/>
        </p:nvGrpSpPr>
        <p:grpSpPr>
          <a:xfrm rot="673098">
            <a:off x="3415288" y="5582812"/>
            <a:ext cx="528310" cy="673502"/>
            <a:chOff x="0" y="0"/>
            <a:chExt cx="146732" cy="187057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46732" cy="187057"/>
            </a:xfrm>
            <a:custGeom>
              <a:avLst/>
              <a:gdLst/>
              <a:ahLst/>
              <a:cxnLst/>
              <a:rect l="l" t="t" r="r" b="b"/>
              <a:pathLst>
                <a:path w="146732" h="187057">
                  <a:moveTo>
                    <a:pt x="73366" y="0"/>
                  </a:moveTo>
                  <a:lnTo>
                    <a:pt x="73366" y="0"/>
                  </a:lnTo>
                  <a:cubicBezTo>
                    <a:pt x="113885" y="0"/>
                    <a:pt x="146732" y="32847"/>
                    <a:pt x="146732" y="73366"/>
                  </a:cubicBezTo>
                  <a:lnTo>
                    <a:pt x="146732" y="113691"/>
                  </a:lnTo>
                  <a:cubicBezTo>
                    <a:pt x="146732" y="154210"/>
                    <a:pt x="113885" y="187057"/>
                    <a:pt x="73366" y="187057"/>
                  </a:cubicBezTo>
                  <a:lnTo>
                    <a:pt x="73366" y="187057"/>
                  </a:lnTo>
                  <a:cubicBezTo>
                    <a:pt x="32847" y="187057"/>
                    <a:pt x="0" y="154210"/>
                    <a:pt x="0" y="113691"/>
                  </a:cubicBezTo>
                  <a:lnTo>
                    <a:pt x="0" y="73366"/>
                  </a:lnTo>
                  <a:cubicBezTo>
                    <a:pt x="0" y="32847"/>
                    <a:pt x="32847" y="0"/>
                    <a:pt x="73366" y="0"/>
                  </a:cubicBezTo>
                  <a:close/>
                </a:path>
              </a:pathLst>
            </a:custGeom>
            <a:solidFill>
              <a:srgbClr val="FEF5E6"/>
            </a:solidFill>
          </p:spPr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146732" cy="225157"/>
            </a:xfrm>
            <a:prstGeom prst="rect">
              <a:avLst/>
            </a:prstGeom>
          </p:spPr>
          <p:txBody>
            <a:bodyPr lIns="65549" tIns="65549" rIns="65549" bIns="65549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3695490" y="6117217"/>
            <a:ext cx="355196" cy="238436"/>
            <a:chOff x="0" y="0"/>
            <a:chExt cx="367030" cy="246380"/>
          </a:xfrm>
        </p:grpSpPr>
        <p:sp>
          <p:nvSpPr>
            <p:cNvPr id="55" name="Freeform 55"/>
            <p:cNvSpPr/>
            <p:nvPr/>
          </p:nvSpPr>
          <p:spPr>
            <a:xfrm>
              <a:off x="50725" y="50800"/>
              <a:ext cx="265944" cy="147124"/>
            </a:xfrm>
            <a:custGeom>
              <a:avLst/>
              <a:gdLst/>
              <a:ahLst/>
              <a:cxnLst/>
              <a:rect l="l" t="t" r="r" b="b"/>
              <a:pathLst>
                <a:path w="265944" h="147124">
                  <a:moveTo>
                    <a:pt x="14045" y="91440"/>
                  </a:moveTo>
                  <a:cubicBezTo>
                    <a:pt x="105485" y="124460"/>
                    <a:pt x="171525" y="119380"/>
                    <a:pt x="196925" y="107950"/>
                  </a:cubicBezTo>
                  <a:cubicBezTo>
                    <a:pt x="209625" y="100330"/>
                    <a:pt x="214705" y="92710"/>
                    <a:pt x="221055" y="80010"/>
                  </a:cubicBezTo>
                  <a:cubicBezTo>
                    <a:pt x="232485" y="60960"/>
                    <a:pt x="233755" y="11430"/>
                    <a:pt x="243915" y="2540"/>
                  </a:cubicBezTo>
                  <a:cubicBezTo>
                    <a:pt x="248995" y="-1270"/>
                    <a:pt x="256615" y="0"/>
                    <a:pt x="260425" y="1270"/>
                  </a:cubicBezTo>
                  <a:cubicBezTo>
                    <a:pt x="262965" y="5080"/>
                    <a:pt x="265505" y="17780"/>
                    <a:pt x="262965" y="20320"/>
                  </a:cubicBezTo>
                  <a:cubicBezTo>
                    <a:pt x="260425" y="22860"/>
                    <a:pt x="241375" y="19050"/>
                    <a:pt x="240105" y="15240"/>
                  </a:cubicBezTo>
                  <a:cubicBezTo>
                    <a:pt x="238835" y="11430"/>
                    <a:pt x="250265" y="0"/>
                    <a:pt x="255345" y="0"/>
                  </a:cubicBezTo>
                  <a:cubicBezTo>
                    <a:pt x="259155" y="0"/>
                    <a:pt x="264235" y="7620"/>
                    <a:pt x="265505" y="15240"/>
                  </a:cubicBezTo>
                  <a:cubicBezTo>
                    <a:pt x="268045" y="29210"/>
                    <a:pt x="259155" y="60960"/>
                    <a:pt x="248995" y="81280"/>
                  </a:cubicBezTo>
                  <a:cubicBezTo>
                    <a:pt x="238835" y="100330"/>
                    <a:pt x="219785" y="120650"/>
                    <a:pt x="203275" y="132080"/>
                  </a:cubicBezTo>
                  <a:cubicBezTo>
                    <a:pt x="190575" y="139700"/>
                    <a:pt x="179145" y="142240"/>
                    <a:pt x="161365" y="144780"/>
                  </a:cubicBezTo>
                  <a:cubicBezTo>
                    <a:pt x="132155" y="148590"/>
                    <a:pt x="67385" y="148590"/>
                    <a:pt x="39445" y="138430"/>
                  </a:cubicBezTo>
                  <a:cubicBezTo>
                    <a:pt x="20395" y="132080"/>
                    <a:pt x="1345" y="118110"/>
                    <a:pt x="75" y="109220"/>
                  </a:cubicBezTo>
                  <a:cubicBezTo>
                    <a:pt x="-1195" y="102870"/>
                    <a:pt x="14045" y="91440"/>
                    <a:pt x="14045" y="91440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56" name="Group 56"/>
          <p:cNvGrpSpPr/>
          <p:nvPr/>
        </p:nvGrpSpPr>
        <p:grpSpPr>
          <a:xfrm>
            <a:off x="3684428" y="5907049"/>
            <a:ext cx="442458" cy="469498"/>
            <a:chOff x="0" y="0"/>
            <a:chExt cx="457200" cy="485140"/>
          </a:xfrm>
        </p:grpSpPr>
        <p:sp>
          <p:nvSpPr>
            <p:cNvPr id="57" name="Freeform 57"/>
            <p:cNvSpPr/>
            <p:nvPr/>
          </p:nvSpPr>
          <p:spPr>
            <a:xfrm>
              <a:off x="49809" y="49915"/>
              <a:ext cx="357192" cy="383591"/>
            </a:xfrm>
            <a:custGeom>
              <a:avLst/>
              <a:gdLst/>
              <a:ahLst/>
              <a:cxnLst/>
              <a:rect l="l" t="t" r="r" b="b"/>
              <a:pathLst>
                <a:path w="357192" h="383591">
                  <a:moveTo>
                    <a:pt x="105131" y="258695"/>
                  </a:moveTo>
                  <a:cubicBezTo>
                    <a:pt x="194031" y="270125"/>
                    <a:pt x="201651" y="249805"/>
                    <a:pt x="206731" y="229485"/>
                  </a:cubicBezTo>
                  <a:cubicBezTo>
                    <a:pt x="211811" y="202815"/>
                    <a:pt x="186411" y="152015"/>
                    <a:pt x="195301" y="124075"/>
                  </a:cubicBezTo>
                  <a:cubicBezTo>
                    <a:pt x="201651" y="103755"/>
                    <a:pt x="227051" y="94865"/>
                    <a:pt x="235941" y="75815"/>
                  </a:cubicBezTo>
                  <a:cubicBezTo>
                    <a:pt x="243561" y="59305"/>
                    <a:pt x="233401" y="22475"/>
                    <a:pt x="242291" y="18665"/>
                  </a:cubicBezTo>
                  <a:cubicBezTo>
                    <a:pt x="252451" y="14855"/>
                    <a:pt x="284201" y="41525"/>
                    <a:pt x="298171" y="61845"/>
                  </a:cubicBezTo>
                  <a:cubicBezTo>
                    <a:pt x="314681" y="88515"/>
                    <a:pt x="326111" y="140585"/>
                    <a:pt x="328651" y="172335"/>
                  </a:cubicBezTo>
                  <a:cubicBezTo>
                    <a:pt x="331191" y="196465"/>
                    <a:pt x="329921" y="214245"/>
                    <a:pt x="322301" y="237105"/>
                  </a:cubicBezTo>
                  <a:cubicBezTo>
                    <a:pt x="312141" y="266315"/>
                    <a:pt x="282931" y="310765"/>
                    <a:pt x="261341" y="329815"/>
                  </a:cubicBezTo>
                  <a:cubicBezTo>
                    <a:pt x="246101" y="343785"/>
                    <a:pt x="230861" y="350135"/>
                    <a:pt x="213081" y="353945"/>
                  </a:cubicBezTo>
                  <a:cubicBezTo>
                    <a:pt x="194031" y="356485"/>
                    <a:pt x="167361" y="355215"/>
                    <a:pt x="150851" y="345055"/>
                  </a:cubicBezTo>
                  <a:cubicBezTo>
                    <a:pt x="135611" y="336165"/>
                    <a:pt x="122911" y="319655"/>
                    <a:pt x="117831" y="296795"/>
                  </a:cubicBezTo>
                  <a:cubicBezTo>
                    <a:pt x="107671" y="254885"/>
                    <a:pt x="125451" y="146935"/>
                    <a:pt x="145771" y="111375"/>
                  </a:cubicBezTo>
                  <a:cubicBezTo>
                    <a:pt x="157201" y="92325"/>
                    <a:pt x="168631" y="84705"/>
                    <a:pt x="187681" y="77085"/>
                  </a:cubicBezTo>
                  <a:cubicBezTo>
                    <a:pt x="215621" y="68195"/>
                    <a:pt x="279121" y="66925"/>
                    <a:pt x="305791" y="78355"/>
                  </a:cubicBezTo>
                  <a:cubicBezTo>
                    <a:pt x="323571" y="87245"/>
                    <a:pt x="333731" y="102485"/>
                    <a:pt x="342621" y="117725"/>
                  </a:cubicBezTo>
                  <a:cubicBezTo>
                    <a:pt x="350241" y="132965"/>
                    <a:pt x="355321" y="152015"/>
                    <a:pt x="356591" y="171065"/>
                  </a:cubicBezTo>
                  <a:cubicBezTo>
                    <a:pt x="357861" y="190115"/>
                    <a:pt x="357861" y="210435"/>
                    <a:pt x="348971" y="232025"/>
                  </a:cubicBezTo>
                  <a:cubicBezTo>
                    <a:pt x="337541" y="261235"/>
                    <a:pt x="300711" y="301875"/>
                    <a:pt x="275311" y="324735"/>
                  </a:cubicBezTo>
                  <a:cubicBezTo>
                    <a:pt x="254991" y="342515"/>
                    <a:pt x="238481" y="355215"/>
                    <a:pt x="214351" y="365375"/>
                  </a:cubicBezTo>
                  <a:cubicBezTo>
                    <a:pt x="186411" y="376805"/>
                    <a:pt x="138151" y="385695"/>
                    <a:pt x="110211" y="383155"/>
                  </a:cubicBezTo>
                  <a:cubicBezTo>
                    <a:pt x="91161" y="380615"/>
                    <a:pt x="77191" y="374265"/>
                    <a:pt x="61951" y="364105"/>
                  </a:cubicBezTo>
                  <a:cubicBezTo>
                    <a:pt x="45441" y="353945"/>
                    <a:pt x="26391" y="339975"/>
                    <a:pt x="16231" y="322195"/>
                  </a:cubicBezTo>
                  <a:cubicBezTo>
                    <a:pt x="4801" y="304415"/>
                    <a:pt x="-2819" y="272665"/>
                    <a:pt x="991" y="253615"/>
                  </a:cubicBezTo>
                  <a:cubicBezTo>
                    <a:pt x="4801" y="238375"/>
                    <a:pt x="16231" y="221865"/>
                    <a:pt x="28931" y="215515"/>
                  </a:cubicBezTo>
                  <a:cubicBezTo>
                    <a:pt x="41631" y="209165"/>
                    <a:pt x="64491" y="211705"/>
                    <a:pt x="77191" y="216785"/>
                  </a:cubicBezTo>
                  <a:cubicBezTo>
                    <a:pt x="86081" y="221865"/>
                    <a:pt x="94971" y="230755"/>
                    <a:pt x="98781" y="240915"/>
                  </a:cubicBezTo>
                  <a:cubicBezTo>
                    <a:pt x="102591" y="253615"/>
                    <a:pt x="102591" y="276475"/>
                    <a:pt x="94971" y="287905"/>
                  </a:cubicBezTo>
                  <a:cubicBezTo>
                    <a:pt x="87351" y="300605"/>
                    <a:pt x="65761" y="310765"/>
                    <a:pt x="53061" y="312035"/>
                  </a:cubicBezTo>
                  <a:cubicBezTo>
                    <a:pt x="42901" y="313305"/>
                    <a:pt x="30201" y="308225"/>
                    <a:pt x="22581" y="301875"/>
                  </a:cubicBezTo>
                  <a:cubicBezTo>
                    <a:pt x="13691" y="296795"/>
                    <a:pt x="6071" y="285365"/>
                    <a:pt x="3531" y="276475"/>
                  </a:cubicBezTo>
                  <a:cubicBezTo>
                    <a:pt x="-279" y="266315"/>
                    <a:pt x="991" y="253615"/>
                    <a:pt x="3531" y="243455"/>
                  </a:cubicBezTo>
                  <a:cubicBezTo>
                    <a:pt x="7341" y="233295"/>
                    <a:pt x="14961" y="223135"/>
                    <a:pt x="23851" y="218055"/>
                  </a:cubicBezTo>
                  <a:cubicBezTo>
                    <a:pt x="36551" y="211705"/>
                    <a:pt x="55601" y="207895"/>
                    <a:pt x="72111" y="214245"/>
                  </a:cubicBezTo>
                  <a:cubicBezTo>
                    <a:pt x="93701" y="223135"/>
                    <a:pt x="115291" y="276475"/>
                    <a:pt x="138151" y="281555"/>
                  </a:cubicBezTo>
                  <a:cubicBezTo>
                    <a:pt x="154661" y="286635"/>
                    <a:pt x="173711" y="272665"/>
                    <a:pt x="190221" y="265045"/>
                  </a:cubicBezTo>
                  <a:cubicBezTo>
                    <a:pt x="206731" y="256155"/>
                    <a:pt x="227051" y="244725"/>
                    <a:pt x="234671" y="229485"/>
                  </a:cubicBezTo>
                  <a:cubicBezTo>
                    <a:pt x="241021" y="215515"/>
                    <a:pt x="238481" y="178685"/>
                    <a:pt x="237211" y="177415"/>
                  </a:cubicBezTo>
                  <a:cubicBezTo>
                    <a:pt x="234671" y="177415"/>
                    <a:pt x="233401" y="215515"/>
                    <a:pt x="224511" y="229485"/>
                  </a:cubicBezTo>
                  <a:cubicBezTo>
                    <a:pt x="215621" y="242185"/>
                    <a:pt x="183871" y="259965"/>
                    <a:pt x="182601" y="259965"/>
                  </a:cubicBezTo>
                  <a:cubicBezTo>
                    <a:pt x="182601" y="258695"/>
                    <a:pt x="213081" y="239645"/>
                    <a:pt x="220701" y="224405"/>
                  </a:cubicBezTo>
                  <a:cubicBezTo>
                    <a:pt x="229591" y="209165"/>
                    <a:pt x="229591" y="187575"/>
                    <a:pt x="228321" y="169795"/>
                  </a:cubicBezTo>
                  <a:cubicBezTo>
                    <a:pt x="228321" y="153285"/>
                    <a:pt x="227051" y="134235"/>
                    <a:pt x="218161" y="120265"/>
                  </a:cubicBezTo>
                  <a:cubicBezTo>
                    <a:pt x="208001" y="105025"/>
                    <a:pt x="174981" y="103755"/>
                    <a:pt x="167361" y="87245"/>
                  </a:cubicBezTo>
                  <a:cubicBezTo>
                    <a:pt x="158471" y="70735"/>
                    <a:pt x="161011" y="33905"/>
                    <a:pt x="172441" y="19935"/>
                  </a:cubicBezTo>
                  <a:cubicBezTo>
                    <a:pt x="181331" y="5965"/>
                    <a:pt x="209271" y="-2925"/>
                    <a:pt x="225781" y="885"/>
                  </a:cubicBezTo>
                  <a:cubicBezTo>
                    <a:pt x="243561" y="4695"/>
                    <a:pt x="258801" y="23745"/>
                    <a:pt x="271501" y="44065"/>
                  </a:cubicBezTo>
                  <a:cubicBezTo>
                    <a:pt x="288011" y="70735"/>
                    <a:pt x="303251" y="115185"/>
                    <a:pt x="308331" y="152015"/>
                  </a:cubicBezTo>
                  <a:cubicBezTo>
                    <a:pt x="313411" y="187575"/>
                    <a:pt x="314681" y="224405"/>
                    <a:pt x="303251" y="258695"/>
                  </a:cubicBezTo>
                  <a:cubicBezTo>
                    <a:pt x="291821" y="294255"/>
                    <a:pt x="261341" y="341245"/>
                    <a:pt x="237211" y="359025"/>
                  </a:cubicBezTo>
                  <a:cubicBezTo>
                    <a:pt x="220701" y="371725"/>
                    <a:pt x="206731" y="375535"/>
                    <a:pt x="186411" y="378075"/>
                  </a:cubicBezTo>
                  <a:cubicBezTo>
                    <a:pt x="155931" y="380615"/>
                    <a:pt x="97511" y="370455"/>
                    <a:pt x="69571" y="357755"/>
                  </a:cubicBezTo>
                  <a:cubicBezTo>
                    <a:pt x="53061" y="350135"/>
                    <a:pt x="39091" y="339975"/>
                    <a:pt x="32741" y="327275"/>
                  </a:cubicBezTo>
                  <a:cubicBezTo>
                    <a:pt x="26391" y="312035"/>
                    <a:pt x="30201" y="281555"/>
                    <a:pt x="37821" y="268855"/>
                  </a:cubicBezTo>
                  <a:cubicBezTo>
                    <a:pt x="44171" y="258695"/>
                    <a:pt x="58141" y="253615"/>
                    <a:pt x="69571" y="251075"/>
                  </a:cubicBezTo>
                  <a:cubicBezTo>
                    <a:pt x="81001" y="249805"/>
                    <a:pt x="105131" y="258695"/>
                    <a:pt x="105131" y="258695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58" name="Group 58"/>
          <p:cNvGrpSpPr/>
          <p:nvPr/>
        </p:nvGrpSpPr>
        <p:grpSpPr>
          <a:xfrm>
            <a:off x="3878619" y="5620047"/>
            <a:ext cx="248268" cy="218175"/>
            <a:chOff x="0" y="0"/>
            <a:chExt cx="293370" cy="257810"/>
          </a:xfrm>
        </p:grpSpPr>
        <p:sp>
          <p:nvSpPr>
            <p:cNvPr id="59" name="Freeform 59"/>
            <p:cNvSpPr/>
            <p:nvPr/>
          </p:nvSpPr>
          <p:spPr>
            <a:xfrm>
              <a:off x="48500" y="50554"/>
              <a:ext cx="193243" cy="158321"/>
            </a:xfrm>
            <a:custGeom>
              <a:avLst/>
              <a:gdLst/>
              <a:ahLst/>
              <a:cxnLst/>
              <a:rect l="l" t="t" r="r" b="b"/>
              <a:pathLst>
                <a:path w="193243" h="158321">
                  <a:moveTo>
                    <a:pt x="23890" y="66286"/>
                  </a:moveTo>
                  <a:cubicBezTo>
                    <a:pt x="133110" y="246"/>
                    <a:pt x="142000" y="-1024"/>
                    <a:pt x="152160" y="1516"/>
                  </a:cubicBezTo>
                  <a:cubicBezTo>
                    <a:pt x="162320" y="2786"/>
                    <a:pt x="173750" y="9136"/>
                    <a:pt x="180100" y="16756"/>
                  </a:cubicBezTo>
                  <a:cubicBezTo>
                    <a:pt x="186450" y="25646"/>
                    <a:pt x="191530" y="37076"/>
                    <a:pt x="192800" y="47236"/>
                  </a:cubicBezTo>
                  <a:cubicBezTo>
                    <a:pt x="192800" y="57396"/>
                    <a:pt x="190260" y="70096"/>
                    <a:pt x="183910" y="78986"/>
                  </a:cubicBezTo>
                  <a:cubicBezTo>
                    <a:pt x="178830" y="86606"/>
                    <a:pt x="168670" y="95496"/>
                    <a:pt x="158510" y="99306"/>
                  </a:cubicBezTo>
                  <a:cubicBezTo>
                    <a:pt x="149620" y="101846"/>
                    <a:pt x="136920" y="101846"/>
                    <a:pt x="126760" y="99306"/>
                  </a:cubicBezTo>
                  <a:cubicBezTo>
                    <a:pt x="116600" y="95496"/>
                    <a:pt x="106440" y="89146"/>
                    <a:pt x="100090" y="80256"/>
                  </a:cubicBezTo>
                  <a:cubicBezTo>
                    <a:pt x="93740" y="68826"/>
                    <a:pt x="91200" y="45966"/>
                    <a:pt x="95010" y="33266"/>
                  </a:cubicBezTo>
                  <a:cubicBezTo>
                    <a:pt x="97550" y="21836"/>
                    <a:pt x="106440" y="12946"/>
                    <a:pt x="115330" y="7866"/>
                  </a:cubicBezTo>
                  <a:cubicBezTo>
                    <a:pt x="124220" y="2786"/>
                    <a:pt x="135650" y="-1024"/>
                    <a:pt x="147080" y="246"/>
                  </a:cubicBezTo>
                  <a:cubicBezTo>
                    <a:pt x="159780" y="2786"/>
                    <a:pt x="178830" y="15486"/>
                    <a:pt x="186450" y="26916"/>
                  </a:cubicBezTo>
                  <a:cubicBezTo>
                    <a:pt x="192800" y="35806"/>
                    <a:pt x="194070" y="48506"/>
                    <a:pt x="192800" y="58666"/>
                  </a:cubicBezTo>
                  <a:cubicBezTo>
                    <a:pt x="190260" y="68826"/>
                    <a:pt x="186450" y="76446"/>
                    <a:pt x="177560" y="86606"/>
                  </a:cubicBezTo>
                  <a:cubicBezTo>
                    <a:pt x="159780" y="106926"/>
                    <a:pt x="105170" y="143756"/>
                    <a:pt x="77230" y="152646"/>
                  </a:cubicBezTo>
                  <a:cubicBezTo>
                    <a:pt x="59450" y="158996"/>
                    <a:pt x="41670" y="160266"/>
                    <a:pt x="28970" y="155186"/>
                  </a:cubicBezTo>
                  <a:cubicBezTo>
                    <a:pt x="18810" y="151376"/>
                    <a:pt x="8650" y="139946"/>
                    <a:pt x="3570" y="129786"/>
                  </a:cubicBezTo>
                  <a:cubicBezTo>
                    <a:pt x="-240" y="119626"/>
                    <a:pt x="-1510" y="104386"/>
                    <a:pt x="2300" y="94226"/>
                  </a:cubicBezTo>
                  <a:cubicBezTo>
                    <a:pt x="6110" y="82796"/>
                    <a:pt x="23890" y="66286"/>
                    <a:pt x="23890" y="66286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60" name="Group 60"/>
          <p:cNvGrpSpPr/>
          <p:nvPr/>
        </p:nvGrpSpPr>
        <p:grpSpPr>
          <a:xfrm>
            <a:off x="4027334" y="5605932"/>
            <a:ext cx="121676" cy="119218"/>
            <a:chOff x="0" y="0"/>
            <a:chExt cx="125730" cy="123190"/>
          </a:xfrm>
        </p:grpSpPr>
        <p:sp>
          <p:nvSpPr>
            <p:cNvPr id="61" name="Freeform 61"/>
            <p:cNvSpPr/>
            <p:nvPr/>
          </p:nvSpPr>
          <p:spPr>
            <a:xfrm>
              <a:off x="50324" y="49927"/>
              <a:ext cx="24606" cy="20208"/>
            </a:xfrm>
            <a:custGeom>
              <a:avLst/>
              <a:gdLst/>
              <a:ahLst/>
              <a:cxnLst/>
              <a:rect l="l" t="t" r="r" b="b"/>
              <a:pathLst>
                <a:path w="24606" h="20208">
                  <a:moveTo>
                    <a:pt x="24606" y="7223"/>
                  </a:moveTo>
                  <a:cubicBezTo>
                    <a:pt x="13176" y="23733"/>
                    <a:pt x="3016" y="21193"/>
                    <a:pt x="476" y="17383"/>
                  </a:cubicBezTo>
                  <a:cubicBezTo>
                    <a:pt x="-794" y="13573"/>
                    <a:pt x="476" y="3413"/>
                    <a:pt x="4286" y="873"/>
                  </a:cubicBezTo>
                  <a:cubicBezTo>
                    <a:pt x="6826" y="-1667"/>
                    <a:pt x="20796" y="2143"/>
                    <a:pt x="20796" y="2143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62" name="Group 62"/>
          <p:cNvGrpSpPr/>
          <p:nvPr/>
        </p:nvGrpSpPr>
        <p:grpSpPr>
          <a:xfrm>
            <a:off x="4023647" y="5601016"/>
            <a:ext cx="125363" cy="132738"/>
            <a:chOff x="0" y="0"/>
            <a:chExt cx="129540" cy="137160"/>
          </a:xfrm>
        </p:grpSpPr>
        <p:sp>
          <p:nvSpPr>
            <p:cNvPr id="63" name="Freeform 63"/>
            <p:cNvSpPr/>
            <p:nvPr/>
          </p:nvSpPr>
          <p:spPr>
            <a:xfrm>
              <a:off x="50800" y="50676"/>
              <a:ext cx="27940" cy="34523"/>
            </a:xfrm>
            <a:custGeom>
              <a:avLst/>
              <a:gdLst/>
              <a:ahLst/>
              <a:cxnLst/>
              <a:rect l="l" t="t" r="r" b="b"/>
              <a:pathLst>
                <a:path w="27940" h="34523">
                  <a:moveTo>
                    <a:pt x="27940" y="22984"/>
                  </a:moveTo>
                  <a:cubicBezTo>
                    <a:pt x="3810" y="30604"/>
                    <a:pt x="6350" y="12824"/>
                    <a:pt x="8890" y="11554"/>
                  </a:cubicBezTo>
                  <a:cubicBezTo>
                    <a:pt x="12700" y="10284"/>
                    <a:pt x="27940" y="17904"/>
                    <a:pt x="27940" y="21714"/>
                  </a:cubicBezTo>
                  <a:cubicBezTo>
                    <a:pt x="27940" y="25524"/>
                    <a:pt x="16510" y="35684"/>
                    <a:pt x="11430" y="34414"/>
                  </a:cubicBezTo>
                  <a:cubicBezTo>
                    <a:pt x="7620" y="34414"/>
                    <a:pt x="0" y="21714"/>
                    <a:pt x="0" y="15364"/>
                  </a:cubicBezTo>
                  <a:cubicBezTo>
                    <a:pt x="1270" y="10284"/>
                    <a:pt x="7620" y="1394"/>
                    <a:pt x="12700" y="124"/>
                  </a:cubicBezTo>
                  <a:cubicBezTo>
                    <a:pt x="16510" y="-1146"/>
                    <a:pt x="27940" y="7744"/>
                    <a:pt x="27940" y="7744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sp>
        <p:nvSpPr>
          <p:cNvPr id="64" name="Freeform 64"/>
          <p:cNvSpPr/>
          <p:nvPr/>
        </p:nvSpPr>
        <p:spPr>
          <a:xfrm rot="680662">
            <a:off x="3401238" y="5571103"/>
            <a:ext cx="711163" cy="745649"/>
          </a:xfrm>
          <a:custGeom>
            <a:avLst/>
            <a:gdLst/>
            <a:ahLst/>
            <a:cxnLst/>
            <a:rect l="l" t="t" r="r" b="b"/>
            <a:pathLst>
              <a:path w="711163" h="745649">
                <a:moveTo>
                  <a:pt x="0" y="0"/>
                </a:moveTo>
                <a:lnTo>
                  <a:pt x="711162" y="0"/>
                </a:lnTo>
                <a:lnTo>
                  <a:pt x="711162" y="745649"/>
                </a:lnTo>
                <a:lnTo>
                  <a:pt x="0" y="74564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65" name="Freeform 65"/>
          <p:cNvSpPr/>
          <p:nvPr/>
        </p:nvSpPr>
        <p:spPr>
          <a:xfrm>
            <a:off x="4550262" y="4278627"/>
            <a:ext cx="340767" cy="344227"/>
          </a:xfrm>
          <a:custGeom>
            <a:avLst/>
            <a:gdLst/>
            <a:ahLst/>
            <a:cxnLst/>
            <a:rect l="l" t="t" r="r" b="b"/>
            <a:pathLst>
              <a:path w="340767" h="344227">
                <a:moveTo>
                  <a:pt x="0" y="0"/>
                </a:moveTo>
                <a:lnTo>
                  <a:pt x="340767" y="0"/>
                </a:lnTo>
                <a:lnTo>
                  <a:pt x="340767" y="344227"/>
                </a:lnTo>
                <a:lnTo>
                  <a:pt x="0" y="3442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40101" t="-118090" r="-79695" b="-553768"/>
            </a:stretch>
          </a:blipFill>
        </p:spPr>
      </p:sp>
      <p:sp>
        <p:nvSpPr>
          <p:cNvPr id="66" name="TextBox 66"/>
          <p:cNvSpPr txBox="1"/>
          <p:nvPr/>
        </p:nvSpPr>
        <p:spPr>
          <a:xfrm>
            <a:off x="2833419" y="6598488"/>
            <a:ext cx="1846800" cy="822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Pour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votre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devoir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en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économie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,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citez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un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mémoire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trouvé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en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ligne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 </a:t>
            </a:r>
          </a:p>
          <a:p>
            <a:pPr marL="0" lvl="0" indent="0" algn="l">
              <a:lnSpc>
                <a:spcPts val="699"/>
              </a:lnSpc>
              <a:spcBef>
                <a:spcPct val="0"/>
              </a:spcBef>
            </a:pPr>
            <a:endParaRPr lang="en-US" sz="849" u="none" strike="noStrike" dirty="0">
              <a:solidFill>
                <a:srgbClr val="000000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Il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paraît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pertinent,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mais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attention :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n'est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pas un travail de recherche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approfondi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3090114" y="4878474"/>
            <a:ext cx="1333410" cy="482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Mémoire</a:t>
            </a:r>
          </a:p>
        </p:txBody>
      </p:sp>
      <p:grpSp>
        <p:nvGrpSpPr>
          <p:cNvPr id="68" name="Group 68"/>
          <p:cNvGrpSpPr/>
          <p:nvPr/>
        </p:nvGrpSpPr>
        <p:grpSpPr>
          <a:xfrm>
            <a:off x="108239" y="4188916"/>
            <a:ext cx="2414714" cy="3759258"/>
            <a:chOff x="0" y="0"/>
            <a:chExt cx="4737342" cy="7375156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4737341" cy="7375156"/>
            </a:xfrm>
            <a:custGeom>
              <a:avLst/>
              <a:gdLst/>
              <a:ahLst/>
              <a:cxnLst/>
              <a:rect l="l" t="t" r="r" b="b"/>
              <a:pathLst>
                <a:path w="4737341" h="7375156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752"/>
                    <a:pt x="0" y="163728"/>
                  </a:cubicBezTo>
                  <a:lnTo>
                    <a:pt x="0" y="7211427"/>
                  </a:lnTo>
                  <a:cubicBezTo>
                    <a:pt x="0" y="7301405"/>
                    <a:pt x="88498" y="7375156"/>
                    <a:pt x="196862" y="7375156"/>
                  </a:cubicBezTo>
                  <a:lnTo>
                    <a:pt x="4540479" y="7375156"/>
                  </a:lnTo>
                  <a:cubicBezTo>
                    <a:pt x="4648844" y="7375156"/>
                    <a:pt x="4737341" y="7301405"/>
                    <a:pt x="4737341" y="7211427"/>
                  </a:cubicBezTo>
                  <a:lnTo>
                    <a:pt x="4737341" y="163728"/>
                  </a:lnTo>
                  <a:cubicBezTo>
                    <a:pt x="4737341" y="73752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11"/>
              <a:stretch>
                <a:fillRect l="-16850" t="-15765" r="-16479" b="-12699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70" name="Freeform 70"/>
          <p:cNvSpPr/>
          <p:nvPr/>
        </p:nvSpPr>
        <p:spPr>
          <a:xfrm>
            <a:off x="489370" y="4808880"/>
            <a:ext cx="1636252" cy="684251"/>
          </a:xfrm>
          <a:custGeom>
            <a:avLst/>
            <a:gdLst/>
            <a:ahLst/>
            <a:cxnLst/>
            <a:rect l="l" t="t" r="r" b="b"/>
            <a:pathLst>
              <a:path w="1636252" h="684251">
                <a:moveTo>
                  <a:pt x="0" y="0"/>
                </a:moveTo>
                <a:lnTo>
                  <a:pt x="1636252" y="0"/>
                </a:lnTo>
                <a:lnTo>
                  <a:pt x="1636252" y="684251"/>
                </a:lnTo>
                <a:lnTo>
                  <a:pt x="0" y="6842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1" name="Freeform 71"/>
          <p:cNvSpPr/>
          <p:nvPr/>
        </p:nvSpPr>
        <p:spPr>
          <a:xfrm rot="-10622558">
            <a:off x="689403" y="5589694"/>
            <a:ext cx="449656" cy="342862"/>
          </a:xfrm>
          <a:custGeom>
            <a:avLst/>
            <a:gdLst/>
            <a:ahLst/>
            <a:cxnLst/>
            <a:rect l="l" t="t" r="r" b="b"/>
            <a:pathLst>
              <a:path w="449656" h="342862">
                <a:moveTo>
                  <a:pt x="0" y="0"/>
                </a:moveTo>
                <a:lnTo>
                  <a:pt x="449656" y="0"/>
                </a:lnTo>
                <a:lnTo>
                  <a:pt x="449656" y="342862"/>
                </a:lnTo>
                <a:lnTo>
                  <a:pt x="0" y="342862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72" name="Freeform 72"/>
          <p:cNvSpPr/>
          <p:nvPr/>
        </p:nvSpPr>
        <p:spPr>
          <a:xfrm rot="377035">
            <a:off x="1251294" y="5830674"/>
            <a:ext cx="429273" cy="327321"/>
          </a:xfrm>
          <a:custGeom>
            <a:avLst/>
            <a:gdLst/>
            <a:ahLst/>
            <a:cxnLst/>
            <a:rect l="l" t="t" r="r" b="b"/>
            <a:pathLst>
              <a:path w="429273" h="327321">
                <a:moveTo>
                  <a:pt x="0" y="0"/>
                </a:moveTo>
                <a:lnTo>
                  <a:pt x="429273" y="0"/>
                </a:lnTo>
                <a:lnTo>
                  <a:pt x="429273" y="327320"/>
                </a:lnTo>
                <a:lnTo>
                  <a:pt x="0" y="32732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73" name="Freeform 73"/>
          <p:cNvSpPr/>
          <p:nvPr/>
        </p:nvSpPr>
        <p:spPr>
          <a:xfrm>
            <a:off x="2098228" y="4278627"/>
            <a:ext cx="340767" cy="344227"/>
          </a:xfrm>
          <a:custGeom>
            <a:avLst/>
            <a:gdLst/>
            <a:ahLst/>
            <a:cxnLst/>
            <a:rect l="l" t="t" r="r" b="b"/>
            <a:pathLst>
              <a:path w="340767" h="344227">
                <a:moveTo>
                  <a:pt x="0" y="0"/>
                </a:moveTo>
                <a:lnTo>
                  <a:pt x="340768" y="0"/>
                </a:lnTo>
                <a:lnTo>
                  <a:pt x="340768" y="344227"/>
                </a:lnTo>
                <a:lnTo>
                  <a:pt x="0" y="3442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40101" t="-118090" r="-79695" b="-553768"/>
            </a:stretch>
          </a:blipFill>
        </p:spPr>
      </p:sp>
      <p:sp>
        <p:nvSpPr>
          <p:cNvPr id="74" name="TextBox 74"/>
          <p:cNvSpPr txBox="1"/>
          <p:nvPr/>
        </p:nvSpPr>
        <p:spPr>
          <a:xfrm>
            <a:off x="488222" y="6508223"/>
            <a:ext cx="1846800" cy="1004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Un article sur la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symbolique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humaniste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semble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pertinent,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mais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n'avez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accès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qu'à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son résumé. </a:t>
            </a:r>
          </a:p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Or un simple résumé ne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peut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justifier à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lui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seul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la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qualité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scientifique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de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l'article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636200" y="4893297"/>
            <a:ext cx="1333410" cy="633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65"/>
              </a:lnSpc>
            </a:pPr>
            <a:r>
              <a:rPr lang="en-US" sz="2750" b="1" dirty="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Résumé </a:t>
            </a:r>
            <a:r>
              <a:rPr lang="en-US" sz="2750" b="1" dirty="0" err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d’article</a:t>
            </a:r>
            <a:endParaRPr lang="en-US" sz="2750" b="1" dirty="0">
              <a:solidFill>
                <a:srgbClr val="000000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065" y="224514"/>
            <a:ext cx="2416312" cy="3752681"/>
            <a:chOff x="0" y="0"/>
            <a:chExt cx="3221749" cy="5003575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3221749" cy="5003575"/>
              <a:chOff x="0" y="0"/>
              <a:chExt cx="722640" cy="112230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101" y="0"/>
                    </a:moveTo>
                    <a:lnTo>
                      <a:pt x="642539" y="0"/>
                    </a:lnTo>
                    <a:cubicBezTo>
                      <a:pt x="686778" y="0"/>
                      <a:pt x="722640" y="35862"/>
                      <a:pt x="722640" y="80101"/>
                    </a:cubicBezTo>
                    <a:lnTo>
                      <a:pt x="722640" y="1042203"/>
                    </a:lnTo>
                    <a:cubicBezTo>
                      <a:pt x="722640" y="1063447"/>
                      <a:pt x="714201" y="1083821"/>
                      <a:pt x="699179" y="1098843"/>
                    </a:cubicBezTo>
                    <a:cubicBezTo>
                      <a:pt x="684157" y="1113865"/>
                      <a:pt x="663783" y="1122304"/>
                      <a:pt x="642539" y="1122304"/>
                    </a:cubicBezTo>
                    <a:lnTo>
                      <a:pt x="80101" y="1122304"/>
                    </a:lnTo>
                    <a:cubicBezTo>
                      <a:pt x="35862" y="1122304"/>
                      <a:pt x="0" y="1086442"/>
                      <a:pt x="0" y="1042203"/>
                    </a:cubicBezTo>
                    <a:lnTo>
                      <a:pt x="0" y="80101"/>
                    </a:lnTo>
                    <a:cubicBezTo>
                      <a:pt x="0" y="35862"/>
                      <a:pt x="35862" y="0"/>
                      <a:pt x="80101" y="0"/>
                    </a:cubicBezTo>
                    <a:close/>
                  </a:path>
                </a:pathLst>
              </a:custGeom>
              <a:solidFill>
                <a:srgbClr val="FF8414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722640" cy="1169929"/>
              </a:xfrm>
              <a:prstGeom prst="rect">
                <a:avLst/>
              </a:prstGeom>
            </p:spPr>
            <p:txBody>
              <a:bodyPr lIns="49650" tIns="49650" rIns="49650" bIns="4965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131" y="0"/>
              <a:ext cx="3219619" cy="5002539"/>
              <a:chOff x="0" y="0"/>
              <a:chExt cx="4737342" cy="736072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FF8414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</p:grpSp>
      </p:grpSp>
      <p:sp>
        <p:nvSpPr>
          <p:cNvPr id="8" name="Freeform 8"/>
          <p:cNvSpPr/>
          <p:nvPr/>
        </p:nvSpPr>
        <p:spPr>
          <a:xfrm rot="5400000">
            <a:off x="493165" y="-83104"/>
            <a:ext cx="1605278" cy="2321869"/>
          </a:xfrm>
          <a:custGeom>
            <a:avLst/>
            <a:gdLst/>
            <a:ahLst/>
            <a:cxnLst/>
            <a:rect l="l" t="t" r="r" b="b"/>
            <a:pathLst>
              <a:path w="1605278" h="2321869">
                <a:moveTo>
                  <a:pt x="0" y="0"/>
                </a:moveTo>
                <a:lnTo>
                  <a:pt x="1605278" y="0"/>
                </a:lnTo>
                <a:lnTo>
                  <a:pt x="1605278" y="2321869"/>
                </a:lnTo>
                <a:lnTo>
                  <a:pt x="0" y="2321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221421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2561053" y="224514"/>
            <a:ext cx="2416312" cy="3752681"/>
            <a:chOff x="0" y="0"/>
            <a:chExt cx="3221749" cy="5003575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3221749" cy="5003575"/>
              <a:chOff x="0" y="0"/>
              <a:chExt cx="722640" cy="112230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101" y="0"/>
                    </a:moveTo>
                    <a:lnTo>
                      <a:pt x="642539" y="0"/>
                    </a:lnTo>
                    <a:cubicBezTo>
                      <a:pt x="686778" y="0"/>
                      <a:pt x="722640" y="35862"/>
                      <a:pt x="722640" y="80101"/>
                    </a:cubicBezTo>
                    <a:lnTo>
                      <a:pt x="722640" y="1042203"/>
                    </a:lnTo>
                    <a:cubicBezTo>
                      <a:pt x="722640" y="1063447"/>
                      <a:pt x="714201" y="1083821"/>
                      <a:pt x="699179" y="1098843"/>
                    </a:cubicBezTo>
                    <a:cubicBezTo>
                      <a:pt x="684157" y="1113865"/>
                      <a:pt x="663783" y="1122304"/>
                      <a:pt x="642539" y="1122304"/>
                    </a:cubicBezTo>
                    <a:lnTo>
                      <a:pt x="80101" y="1122304"/>
                    </a:lnTo>
                    <a:cubicBezTo>
                      <a:pt x="35862" y="1122304"/>
                      <a:pt x="0" y="1086442"/>
                      <a:pt x="0" y="1042203"/>
                    </a:cubicBezTo>
                    <a:lnTo>
                      <a:pt x="0" y="80101"/>
                    </a:lnTo>
                    <a:cubicBezTo>
                      <a:pt x="0" y="35862"/>
                      <a:pt x="35862" y="0"/>
                      <a:pt x="80101" y="0"/>
                    </a:cubicBezTo>
                    <a:close/>
                  </a:path>
                </a:pathLst>
              </a:custGeom>
              <a:solidFill>
                <a:srgbClr val="FF8414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722640" cy="1169929"/>
              </a:xfrm>
              <a:prstGeom prst="rect">
                <a:avLst/>
              </a:prstGeom>
            </p:spPr>
            <p:txBody>
              <a:bodyPr lIns="49650" tIns="49650" rIns="49650" bIns="4965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131" y="0"/>
              <a:ext cx="3219619" cy="5002539"/>
              <a:chOff x="0" y="0"/>
              <a:chExt cx="4737342" cy="7360728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FF8414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</p:grpSp>
      </p:grpSp>
      <p:sp>
        <p:nvSpPr>
          <p:cNvPr id="15" name="Freeform 15"/>
          <p:cNvSpPr/>
          <p:nvPr/>
        </p:nvSpPr>
        <p:spPr>
          <a:xfrm rot="5400000">
            <a:off x="2970307" y="1969477"/>
            <a:ext cx="1597805" cy="2321869"/>
          </a:xfrm>
          <a:custGeom>
            <a:avLst/>
            <a:gdLst/>
            <a:ahLst/>
            <a:cxnLst/>
            <a:rect l="l" t="t" r="r" b="b"/>
            <a:pathLst>
              <a:path w="1597805" h="2321869">
                <a:moveTo>
                  <a:pt x="0" y="0"/>
                </a:moveTo>
                <a:lnTo>
                  <a:pt x="1597805" y="0"/>
                </a:lnTo>
                <a:lnTo>
                  <a:pt x="1597805" y="2321869"/>
                </a:lnTo>
                <a:lnTo>
                  <a:pt x="0" y="2321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22924"/>
            </a:stretch>
          </a:blipFill>
        </p:spPr>
      </p:sp>
      <p:sp>
        <p:nvSpPr>
          <p:cNvPr id="16" name="Freeform 16"/>
          <p:cNvSpPr/>
          <p:nvPr/>
        </p:nvSpPr>
        <p:spPr>
          <a:xfrm rot="5400000">
            <a:off x="2964820" y="-83104"/>
            <a:ext cx="1605278" cy="2321869"/>
          </a:xfrm>
          <a:custGeom>
            <a:avLst/>
            <a:gdLst/>
            <a:ahLst/>
            <a:cxnLst/>
            <a:rect l="l" t="t" r="r" b="b"/>
            <a:pathLst>
              <a:path w="1605278" h="2321869">
                <a:moveTo>
                  <a:pt x="0" y="0"/>
                </a:moveTo>
                <a:lnTo>
                  <a:pt x="1605278" y="0"/>
                </a:lnTo>
                <a:lnTo>
                  <a:pt x="1605278" y="2321869"/>
                </a:lnTo>
                <a:lnTo>
                  <a:pt x="0" y="2321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221421"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2560102" y="4196270"/>
            <a:ext cx="2414714" cy="3751904"/>
            <a:chOff x="0" y="0"/>
            <a:chExt cx="4737342" cy="736072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FF8414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19" name="Freeform 19"/>
          <p:cNvSpPr/>
          <p:nvPr/>
        </p:nvSpPr>
        <p:spPr>
          <a:xfrm rot="5400000">
            <a:off x="2968299" y="3886688"/>
            <a:ext cx="1605278" cy="2321869"/>
          </a:xfrm>
          <a:custGeom>
            <a:avLst/>
            <a:gdLst/>
            <a:ahLst/>
            <a:cxnLst/>
            <a:rect l="l" t="t" r="r" b="b"/>
            <a:pathLst>
              <a:path w="1605278" h="2321869">
                <a:moveTo>
                  <a:pt x="0" y="0"/>
                </a:moveTo>
                <a:lnTo>
                  <a:pt x="1605278" y="0"/>
                </a:lnTo>
                <a:lnTo>
                  <a:pt x="1605278" y="2321869"/>
                </a:lnTo>
                <a:lnTo>
                  <a:pt x="0" y="2321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221421"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95663" y="4196270"/>
            <a:ext cx="2471852" cy="3751904"/>
            <a:chOff x="0" y="0"/>
            <a:chExt cx="4737342" cy="736072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FF8414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5024990" y="224514"/>
            <a:ext cx="2416312" cy="3752681"/>
            <a:chOff x="0" y="0"/>
            <a:chExt cx="3221749" cy="5003575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3221749" cy="5003575"/>
              <a:chOff x="0" y="0"/>
              <a:chExt cx="722640" cy="1122304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101" y="0"/>
                    </a:moveTo>
                    <a:lnTo>
                      <a:pt x="642539" y="0"/>
                    </a:lnTo>
                    <a:cubicBezTo>
                      <a:pt x="686778" y="0"/>
                      <a:pt x="722640" y="35862"/>
                      <a:pt x="722640" y="80101"/>
                    </a:cubicBezTo>
                    <a:lnTo>
                      <a:pt x="722640" y="1042203"/>
                    </a:lnTo>
                    <a:cubicBezTo>
                      <a:pt x="722640" y="1063447"/>
                      <a:pt x="714201" y="1083821"/>
                      <a:pt x="699179" y="1098843"/>
                    </a:cubicBezTo>
                    <a:cubicBezTo>
                      <a:pt x="684157" y="1113865"/>
                      <a:pt x="663783" y="1122304"/>
                      <a:pt x="642539" y="1122304"/>
                    </a:cubicBezTo>
                    <a:lnTo>
                      <a:pt x="80101" y="1122304"/>
                    </a:lnTo>
                    <a:cubicBezTo>
                      <a:pt x="35862" y="1122304"/>
                      <a:pt x="0" y="1086442"/>
                      <a:pt x="0" y="1042203"/>
                    </a:cubicBezTo>
                    <a:lnTo>
                      <a:pt x="0" y="80101"/>
                    </a:lnTo>
                    <a:cubicBezTo>
                      <a:pt x="0" y="35862"/>
                      <a:pt x="35862" y="0"/>
                      <a:pt x="80101" y="0"/>
                    </a:cubicBezTo>
                    <a:close/>
                  </a:path>
                </a:pathLst>
              </a:custGeom>
              <a:solidFill>
                <a:srgbClr val="FF8414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0" y="-47625"/>
                <a:ext cx="722640" cy="1169929"/>
              </a:xfrm>
              <a:prstGeom prst="rect">
                <a:avLst/>
              </a:prstGeom>
            </p:spPr>
            <p:txBody>
              <a:bodyPr lIns="49650" tIns="49650" rIns="49650" bIns="4965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2131" y="0"/>
              <a:ext cx="3219619" cy="5002539"/>
              <a:chOff x="0" y="0"/>
              <a:chExt cx="4737342" cy="736072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FF8414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</p:grpSp>
        <p:sp>
          <p:nvSpPr>
            <p:cNvPr id="28" name="Freeform 28"/>
            <p:cNvSpPr/>
            <p:nvPr/>
          </p:nvSpPr>
          <p:spPr>
            <a:xfrm rot="5400000">
              <a:off x="539624" y="-410158"/>
              <a:ext cx="2140370" cy="3095825"/>
            </a:xfrm>
            <a:custGeom>
              <a:avLst/>
              <a:gdLst/>
              <a:ahLst/>
              <a:cxnLst/>
              <a:rect l="l" t="t" r="r" b="b"/>
              <a:pathLst>
                <a:path w="2140370" h="3095825">
                  <a:moveTo>
                    <a:pt x="0" y="0"/>
                  </a:moveTo>
                  <a:lnTo>
                    <a:pt x="2140370" y="0"/>
                  </a:lnTo>
                  <a:lnTo>
                    <a:pt x="2140370" y="3095826"/>
                  </a:lnTo>
                  <a:lnTo>
                    <a:pt x="0" y="3095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221421"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 rot="5400000">
              <a:off x="544606" y="2320559"/>
              <a:ext cx="2130406" cy="3095825"/>
            </a:xfrm>
            <a:custGeom>
              <a:avLst/>
              <a:gdLst/>
              <a:ahLst/>
              <a:cxnLst/>
              <a:rect l="l" t="t" r="r" b="b"/>
              <a:pathLst>
                <a:path w="2130406" h="3095825">
                  <a:moveTo>
                    <a:pt x="0" y="0"/>
                  </a:moveTo>
                  <a:lnTo>
                    <a:pt x="2130406" y="0"/>
                  </a:lnTo>
                  <a:lnTo>
                    <a:pt x="2130406" y="3095826"/>
                  </a:lnTo>
                  <a:lnTo>
                    <a:pt x="0" y="3095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222924"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>
              <a:off x="521140" y="2045117"/>
              <a:ext cx="2181600" cy="912305"/>
            </a:xfrm>
            <a:custGeom>
              <a:avLst/>
              <a:gdLst/>
              <a:ahLst/>
              <a:cxnLst/>
              <a:rect l="l" t="t" r="r" b="b"/>
              <a:pathLst>
                <a:path w="2181600" h="912305">
                  <a:moveTo>
                    <a:pt x="0" y="0"/>
                  </a:moveTo>
                  <a:lnTo>
                    <a:pt x="2181600" y="0"/>
                  </a:lnTo>
                  <a:lnTo>
                    <a:pt x="2181600" y="912305"/>
                  </a:lnTo>
                  <a:lnTo>
                    <a:pt x="0" y="91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521140" y="2178577"/>
              <a:ext cx="2181600" cy="6212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50"/>
                </a:lnSpc>
              </a:pPr>
              <a:r>
                <a:rPr lang="en-US" sz="2750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Documents</a:t>
              </a:r>
            </a:p>
          </p:txBody>
        </p:sp>
        <p:grpSp>
          <p:nvGrpSpPr>
            <p:cNvPr id="32" name="Group 32"/>
            <p:cNvGrpSpPr/>
            <p:nvPr/>
          </p:nvGrpSpPr>
          <p:grpSpPr>
            <a:xfrm>
              <a:off x="3551" y="0"/>
              <a:ext cx="3218198" cy="4996729"/>
              <a:chOff x="0" y="0"/>
              <a:chExt cx="864997" cy="1343036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0" y="0"/>
                <a:ext cx="864997" cy="1343036"/>
              </a:xfrm>
              <a:custGeom>
                <a:avLst/>
                <a:gdLst/>
                <a:ahLst/>
                <a:cxnLst/>
                <a:rect l="l" t="t" r="r" b="b"/>
                <a:pathLst>
                  <a:path w="864997" h="1343036">
                    <a:moveTo>
                      <a:pt x="25660" y="0"/>
                    </a:moveTo>
                    <a:lnTo>
                      <a:pt x="839337" y="0"/>
                    </a:lnTo>
                    <a:cubicBezTo>
                      <a:pt x="846142" y="0"/>
                      <a:pt x="852669" y="2704"/>
                      <a:pt x="857481" y="7516"/>
                    </a:cubicBezTo>
                    <a:cubicBezTo>
                      <a:pt x="862294" y="12328"/>
                      <a:pt x="864997" y="18855"/>
                      <a:pt x="864997" y="25660"/>
                    </a:cubicBezTo>
                    <a:lnTo>
                      <a:pt x="864997" y="1317376"/>
                    </a:lnTo>
                    <a:cubicBezTo>
                      <a:pt x="864997" y="1331548"/>
                      <a:pt x="853509" y="1343036"/>
                      <a:pt x="839337" y="1343036"/>
                    </a:cubicBezTo>
                    <a:lnTo>
                      <a:pt x="25660" y="1343036"/>
                    </a:lnTo>
                    <a:cubicBezTo>
                      <a:pt x="11489" y="1343036"/>
                      <a:pt x="0" y="1331548"/>
                      <a:pt x="0" y="1317376"/>
                    </a:cubicBezTo>
                    <a:lnTo>
                      <a:pt x="0" y="25660"/>
                    </a:lnTo>
                    <a:cubicBezTo>
                      <a:pt x="0" y="11489"/>
                      <a:pt x="11489" y="0"/>
                      <a:pt x="25660" y="0"/>
                    </a:cubicBezTo>
                    <a:close/>
                  </a:path>
                </a:pathLst>
              </a:custGeom>
              <a:ln w="476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4" name="TextBox 34"/>
              <p:cNvSpPr txBox="1"/>
              <p:nvPr/>
            </p:nvSpPr>
            <p:spPr>
              <a:xfrm>
                <a:off x="0" y="-47625"/>
                <a:ext cx="864997" cy="13906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5024990" y="4196270"/>
            <a:ext cx="2414714" cy="3751904"/>
            <a:chOff x="0" y="0"/>
            <a:chExt cx="4737342" cy="7360728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FF8414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37" name="Freeform 37"/>
          <p:cNvSpPr/>
          <p:nvPr/>
        </p:nvSpPr>
        <p:spPr>
          <a:xfrm rot="5400000">
            <a:off x="496017" y="1969477"/>
            <a:ext cx="1597805" cy="2321869"/>
          </a:xfrm>
          <a:custGeom>
            <a:avLst/>
            <a:gdLst/>
            <a:ahLst/>
            <a:cxnLst/>
            <a:rect l="l" t="t" r="r" b="b"/>
            <a:pathLst>
              <a:path w="1597805" h="2321869">
                <a:moveTo>
                  <a:pt x="0" y="0"/>
                </a:moveTo>
                <a:lnTo>
                  <a:pt x="1597805" y="0"/>
                </a:lnTo>
                <a:lnTo>
                  <a:pt x="1597805" y="2321869"/>
                </a:lnTo>
                <a:lnTo>
                  <a:pt x="0" y="2321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22924"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478823" y="1756190"/>
            <a:ext cx="1636200" cy="684229"/>
          </a:xfrm>
          <a:custGeom>
            <a:avLst/>
            <a:gdLst/>
            <a:ahLst/>
            <a:cxnLst/>
            <a:rect l="l" t="t" r="r" b="b"/>
            <a:pathLst>
              <a:path w="1636200" h="684229">
                <a:moveTo>
                  <a:pt x="0" y="0"/>
                </a:moveTo>
                <a:lnTo>
                  <a:pt x="1636200" y="0"/>
                </a:lnTo>
                <a:lnTo>
                  <a:pt x="1636200" y="684229"/>
                </a:lnTo>
                <a:lnTo>
                  <a:pt x="0" y="684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2955803" y="1756190"/>
            <a:ext cx="1636200" cy="684229"/>
          </a:xfrm>
          <a:custGeom>
            <a:avLst/>
            <a:gdLst/>
            <a:ahLst/>
            <a:cxnLst/>
            <a:rect l="l" t="t" r="r" b="b"/>
            <a:pathLst>
              <a:path w="1636200" h="684229">
                <a:moveTo>
                  <a:pt x="0" y="0"/>
                </a:moveTo>
                <a:lnTo>
                  <a:pt x="1636200" y="0"/>
                </a:lnTo>
                <a:lnTo>
                  <a:pt x="1636200" y="684229"/>
                </a:lnTo>
                <a:lnTo>
                  <a:pt x="0" y="6842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 rot="5400000">
            <a:off x="5436140" y="3886688"/>
            <a:ext cx="1605278" cy="2321869"/>
          </a:xfrm>
          <a:custGeom>
            <a:avLst/>
            <a:gdLst/>
            <a:ahLst/>
            <a:cxnLst/>
            <a:rect l="l" t="t" r="r" b="b"/>
            <a:pathLst>
              <a:path w="1605278" h="2321869">
                <a:moveTo>
                  <a:pt x="0" y="0"/>
                </a:moveTo>
                <a:lnTo>
                  <a:pt x="1605277" y="0"/>
                </a:lnTo>
                <a:lnTo>
                  <a:pt x="1605277" y="2321869"/>
                </a:lnTo>
                <a:lnTo>
                  <a:pt x="0" y="2321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221421"/>
            </a:stretch>
          </a:blipFill>
        </p:spPr>
      </p:sp>
      <p:sp>
        <p:nvSpPr>
          <p:cNvPr id="41" name="Freeform 41"/>
          <p:cNvSpPr/>
          <p:nvPr/>
        </p:nvSpPr>
        <p:spPr>
          <a:xfrm rot="5400000">
            <a:off x="5433445" y="5933734"/>
            <a:ext cx="1597805" cy="2321869"/>
          </a:xfrm>
          <a:custGeom>
            <a:avLst/>
            <a:gdLst/>
            <a:ahLst/>
            <a:cxnLst/>
            <a:rect l="l" t="t" r="r" b="b"/>
            <a:pathLst>
              <a:path w="1597805" h="2321869">
                <a:moveTo>
                  <a:pt x="0" y="0"/>
                </a:moveTo>
                <a:lnTo>
                  <a:pt x="1597804" y="0"/>
                </a:lnTo>
                <a:lnTo>
                  <a:pt x="1597804" y="2321869"/>
                </a:lnTo>
                <a:lnTo>
                  <a:pt x="0" y="2321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22924"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5420652" y="5730097"/>
            <a:ext cx="1636252" cy="684251"/>
          </a:xfrm>
          <a:custGeom>
            <a:avLst/>
            <a:gdLst/>
            <a:ahLst/>
            <a:cxnLst/>
            <a:rect l="l" t="t" r="r" b="b"/>
            <a:pathLst>
              <a:path w="1636252" h="684251">
                <a:moveTo>
                  <a:pt x="0" y="0"/>
                </a:moveTo>
                <a:lnTo>
                  <a:pt x="1636253" y="0"/>
                </a:lnTo>
                <a:lnTo>
                  <a:pt x="1636253" y="684251"/>
                </a:lnTo>
                <a:lnTo>
                  <a:pt x="0" y="6842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 rot="5400000">
            <a:off x="2968556" y="5933734"/>
            <a:ext cx="1597805" cy="2321869"/>
          </a:xfrm>
          <a:custGeom>
            <a:avLst/>
            <a:gdLst/>
            <a:ahLst/>
            <a:cxnLst/>
            <a:rect l="l" t="t" r="r" b="b"/>
            <a:pathLst>
              <a:path w="1597805" h="2321869">
                <a:moveTo>
                  <a:pt x="0" y="0"/>
                </a:moveTo>
                <a:lnTo>
                  <a:pt x="1597805" y="0"/>
                </a:lnTo>
                <a:lnTo>
                  <a:pt x="1597805" y="2321869"/>
                </a:lnTo>
                <a:lnTo>
                  <a:pt x="0" y="2321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22924"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2961874" y="5730097"/>
            <a:ext cx="1636252" cy="684251"/>
          </a:xfrm>
          <a:custGeom>
            <a:avLst/>
            <a:gdLst/>
            <a:ahLst/>
            <a:cxnLst/>
            <a:rect l="l" t="t" r="r" b="b"/>
            <a:pathLst>
              <a:path w="1636252" h="684251">
                <a:moveTo>
                  <a:pt x="0" y="0"/>
                </a:moveTo>
                <a:lnTo>
                  <a:pt x="1636252" y="0"/>
                </a:lnTo>
                <a:lnTo>
                  <a:pt x="1636252" y="684251"/>
                </a:lnTo>
                <a:lnTo>
                  <a:pt x="0" y="6842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 rot="5400000">
            <a:off x="499178" y="3886688"/>
            <a:ext cx="1605278" cy="2321869"/>
          </a:xfrm>
          <a:custGeom>
            <a:avLst/>
            <a:gdLst/>
            <a:ahLst/>
            <a:cxnLst/>
            <a:rect l="l" t="t" r="r" b="b"/>
            <a:pathLst>
              <a:path w="1605278" h="2321869">
                <a:moveTo>
                  <a:pt x="0" y="0"/>
                </a:moveTo>
                <a:lnTo>
                  <a:pt x="1605278" y="0"/>
                </a:lnTo>
                <a:lnTo>
                  <a:pt x="1605278" y="2321869"/>
                </a:lnTo>
                <a:lnTo>
                  <a:pt x="0" y="2321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221421"/>
            </a:stretch>
          </a:blipFill>
        </p:spPr>
      </p:sp>
      <p:sp>
        <p:nvSpPr>
          <p:cNvPr id="46" name="Freeform 46"/>
          <p:cNvSpPr/>
          <p:nvPr/>
        </p:nvSpPr>
        <p:spPr>
          <a:xfrm rot="5400000">
            <a:off x="496902" y="5933734"/>
            <a:ext cx="1597805" cy="2321869"/>
          </a:xfrm>
          <a:custGeom>
            <a:avLst/>
            <a:gdLst/>
            <a:ahLst/>
            <a:cxnLst/>
            <a:rect l="l" t="t" r="r" b="b"/>
            <a:pathLst>
              <a:path w="1597805" h="2321869">
                <a:moveTo>
                  <a:pt x="0" y="0"/>
                </a:moveTo>
                <a:lnTo>
                  <a:pt x="1597805" y="0"/>
                </a:lnTo>
                <a:lnTo>
                  <a:pt x="1597805" y="2321869"/>
                </a:lnTo>
                <a:lnTo>
                  <a:pt x="0" y="2321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22924"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484894" y="5730097"/>
            <a:ext cx="1636252" cy="684251"/>
          </a:xfrm>
          <a:custGeom>
            <a:avLst/>
            <a:gdLst/>
            <a:ahLst/>
            <a:cxnLst/>
            <a:rect l="l" t="t" r="r" b="b"/>
            <a:pathLst>
              <a:path w="1636252" h="684251">
                <a:moveTo>
                  <a:pt x="0" y="0"/>
                </a:moveTo>
                <a:lnTo>
                  <a:pt x="1636252" y="0"/>
                </a:lnTo>
                <a:lnTo>
                  <a:pt x="1636252" y="684251"/>
                </a:lnTo>
                <a:lnTo>
                  <a:pt x="0" y="6842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8" name="TextBox 48"/>
          <p:cNvSpPr txBox="1"/>
          <p:nvPr/>
        </p:nvSpPr>
        <p:spPr>
          <a:xfrm>
            <a:off x="478823" y="1844345"/>
            <a:ext cx="1642323" cy="482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Documents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2961874" y="1844345"/>
            <a:ext cx="1642323" cy="482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Documents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2998690" y="5783586"/>
            <a:ext cx="1568690" cy="482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Documents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88095" y="224640"/>
            <a:ext cx="2413649" cy="3747547"/>
            <a:chOff x="0" y="0"/>
            <a:chExt cx="864997" cy="1343036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64997" cy="1343036"/>
            </a:xfrm>
            <a:custGeom>
              <a:avLst/>
              <a:gdLst/>
              <a:ahLst/>
              <a:cxnLst/>
              <a:rect l="l" t="t" r="r" b="b"/>
              <a:pathLst>
                <a:path w="864997" h="134303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7376"/>
                  </a:lnTo>
                  <a:cubicBezTo>
                    <a:pt x="864997" y="1331548"/>
                    <a:pt x="853509" y="1343036"/>
                    <a:pt x="839337" y="1343036"/>
                  </a:cubicBezTo>
                  <a:lnTo>
                    <a:pt x="25660" y="1343036"/>
                  </a:lnTo>
                  <a:cubicBezTo>
                    <a:pt x="11489" y="1343036"/>
                    <a:pt x="0" y="1331548"/>
                    <a:pt x="0" y="131737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0" y="-66675"/>
              <a:ext cx="864997" cy="14097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50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2560102" y="229648"/>
            <a:ext cx="2413649" cy="3747547"/>
            <a:chOff x="0" y="0"/>
            <a:chExt cx="864997" cy="134303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864997" cy="1343036"/>
            </a:xfrm>
            <a:custGeom>
              <a:avLst/>
              <a:gdLst/>
              <a:ahLst/>
              <a:cxnLst/>
              <a:rect l="l" t="t" r="r" b="b"/>
              <a:pathLst>
                <a:path w="864997" h="134303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7376"/>
                  </a:lnTo>
                  <a:cubicBezTo>
                    <a:pt x="864997" y="1331548"/>
                    <a:pt x="853509" y="1343036"/>
                    <a:pt x="839337" y="1343036"/>
                  </a:cubicBezTo>
                  <a:lnTo>
                    <a:pt x="25660" y="1343036"/>
                  </a:lnTo>
                  <a:cubicBezTo>
                    <a:pt x="11489" y="1343036"/>
                    <a:pt x="0" y="1331548"/>
                    <a:pt x="0" y="131737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6" name="TextBox 56"/>
            <p:cNvSpPr txBox="1"/>
            <p:nvPr/>
          </p:nvSpPr>
          <p:spPr>
            <a:xfrm>
              <a:off x="0" y="-66675"/>
              <a:ext cx="864997" cy="14097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990"/>
                </a:lnSpc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5031954" y="4196270"/>
            <a:ext cx="2413649" cy="3747547"/>
            <a:chOff x="0" y="0"/>
            <a:chExt cx="864997" cy="1343036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864997" cy="1343036"/>
            </a:xfrm>
            <a:custGeom>
              <a:avLst/>
              <a:gdLst/>
              <a:ahLst/>
              <a:cxnLst/>
              <a:rect l="l" t="t" r="r" b="b"/>
              <a:pathLst>
                <a:path w="864997" h="134303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7376"/>
                  </a:lnTo>
                  <a:cubicBezTo>
                    <a:pt x="864997" y="1331548"/>
                    <a:pt x="853509" y="1343036"/>
                    <a:pt x="839337" y="1343036"/>
                  </a:cubicBezTo>
                  <a:lnTo>
                    <a:pt x="25660" y="1343036"/>
                  </a:lnTo>
                  <a:cubicBezTo>
                    <a:pt x="11489" y="1343036"/>
                    <a:pt x="0" y="1331548"/>
                    <a:pt x="0" y="131737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9" name="TextBox 59"/>
            <p:cNvSpPr txBox="1"/>
            <p:nvPr/>
          </p:nvSpPr>
          <p:spPr>
            <a:xfrm>
              <a:off x="0" y="-66675"/>
              <a:ext cx="864997" cy="14097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50"/>
                </a:lnSpc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2560102" y="4200628"/>
            <a:ext cx="2431640" cy="3747547"/>
            <a:chOff x="0" y="0"/>
            <a:chExt cx="864997" cy="1343036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64997" cy="1343036"/>
            </a:xfrm>
            <a:custGeom>
              <a:avLst/>
              <a:gdLst/>
              <a:ahLst/>
              <a:cxnLst/>
              <a:rect l="l" t="t" r="r" b="b"/>
              <a:pathLst>
                <a:path w="864997" h="134303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7376"/>
                  </a:lnTo>
                  <a:cubicBezTo>
                    <a:pt x="864997" y="1331548"/>
                    <a:pt x="853509" y="1343036"/>
                    <a:pt x="839337" y="1343036"/>
                  </a:cubicBezTo>
                  <a:lnTo>
                    <a:pt x="25660" y="1343036"/>
                  </a:lnTo>
                  <a:cubicBezTo>
                    <a:pt x="11489" y="1343036"/>
                    <a:pt x="0" y="1331548"/>
                    <a:pt x="0" y="131737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2" name="TextBox 62"/>
            <p:cNvSpPr txBox="1"/>
            <p:nvPr/>
          </p:nvSpPr>
          <p:spPr>
            <a:xfrm>
              <a:off x="0" y="-66675"/>
              <a:ext cx="864997" cy="14097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50"/>
                </a:lnSpc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96728" y="4196270"/>
            <a:ext cx="2470787" cy="3747547"/>
            <a:chOff x="0" y="0"/>
            <a:chExt cx="864997" cy="1343036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64997" cy="1343036"/>
            </a:xfrm>
            <a:custGeom>
              <a:avLst/>
              <a:gdLst/>
              <a:ahLst/>
              <a:cxnLst/>
              <a:rect l="l" t="t" r="r" b="b"/>
              <a:pathLst>
                <a:path w="864997" h="134303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7376"/>
                  </a:lnTo>
                  <a:cubicBezTo>
                    <a:pt x="864997" y="1331548"/>
                    <a:pt x="853509" y="1343036"/>
                    <a:pt x="839337" y="1343036"/>
                  </a:cubicBezTo>
                  <a:lnTo>
                    <a:pt x="25660" y="1343036"/>
                  </a:lnTo>
                  <a:cubicBezTo>
                    <a:pt x="11489" y="1343036"/>
                    <a:pt x="0" y="1331548"/>
                    <a:pt x="0" y="131737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5" name="TextBox 65"/>
            <p:cNvSpPr txBox="1"/>
            <p:nvPr/>
          </p:nvSpPr>
          <p:spPr>
            <a:xfrm>
              <a:off x="0" y="-66675"/>
              <a:ext cx="864997" cy="14097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850"/>
                </a:lnSpc>
              </a:pPr>
              <a:endParaRPr/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5448002" y="5783586"/>
            <a:ext cx="1568690" cy="482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Documents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519207" y="5783586"/>
            <a:ext cx="1568690" cy="482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</a:pPr>
            <a:r>
              <a:rPr lang="en-US" sz="2750" b="1" dirty="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Documents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" name="Group 37">
            <a:extLst>
              <a:ext uri="{FF2B5EF4-FFF2-40B4-BE49-F238E27FC236}">
                <a16:creationId xmlns:a16="http://schemas.microsoft.com/office/drawing/2014/main" id="{8E507B0E-0AF4-4FC2-9898-7BC0558AA512}"/>
              </a:ext>
            </a:extLst>
          </p:cNvPr>
          <p:cNvGrpSpPr/>
          <p:nvPr/>
        </p:nvGrpSpPr>
        <p:grpSpPr>
          <a:xfrm>
            <a:off x="107443" y="6866368"/>
            <a:ext cx="2414714" cy="3709913"/>
            <a:chOff x="0" y="0"/>
            <a:chExt cx="4737342" cy="7278347"/>
          </a:xfrm>
        </p:grpSpPr>
        <p:sp>
          <p:nvSpPr>
            <p:cNvPr id="149" name="Freeform 38">
              <a:extLst>
                <a:ext uri="{FF2B5EF4-FFF2-40B4-BE49-F238E27FC236}">
                  <a16:creationId xmlns:a16="http://schemas.microsoft.com/office/drawing/2014/main" id="{71BD0358-80D0-4DED-8ED1-ED38CE5CF087}"/>
                </a:ext>
              </a:extLst>
            </p:cNvPr>
            <p:cNvSpPr/>
            <p:nvPr/>
          </p:nvSpPr>
          <p:spPr>
            <a:xfrm>
              <a:off x="0" y="0"/>
              <a:ext cx="4737341" cy="7278347"/>
            </a:xfrm>
            <a:custGeom>
              <a:avLst/>
              <a:gdLst/>
              <a:ahLst/>
              <a:cxnLst/>
              <a:rect l="l" t="t" r="r" b="b"/>
              <a:pathLst>
                <a:path w="4737341" h="7278347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2783"/>
                    <a:pt x="0" y="161579"/>
                  </a:cubicBezTo>
                  <a:lnTo>
                    <a:pt x="0" y="7116768"/>
                  </a:lnTo>
                  <a:cubicBezTo>
                    <a:pt x="0" y="7205563"/>
                    <a:pt x="88498" y="7278347"/>
                    <a:pt x="196862" y="7278347"/>
                  </a:cubicBezTo>
                  <a:lnTo>
                    <a:pt x="4540479" y="7278347"/>
                  </a:lnTo>
                  <a:cubicBezTo>
                    <a:pt x="4648844" y="7278347"/>
                    <a:pt x="4737341" y="7205563"/>
                    <a:pt x="4737341" y="7116768"/>
                  </a:cubicBezTo>
                  <a:lnTo>
                    <a:pt x="4737341" y="161579"/>
                  </a:lnTo>
                  <a:cubicBezTo>
                    <a:pt x="4737341" y="72783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16102" t="-15893" r="-15735" b="-12822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2" name="Group 2"/>
          <p:cNvGrpSpPr/>
          <p:nvPr/>
        </p:nvGrpSpPr>
        <p:grpSpPr>
          <a:xfrm>
            <a:off x="95760" y="2894055"/>
            <a:ext cx="2421446" cy="3760656"/>
            <a:chOff x="0" y="0"/>
            <a:chExt cx="722640" cy="11223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22640" cy="1122304"/>
            </a:xfrm>
            <a:custGeom>
              <a:avLst/>
              <a:gdLst/>
              <a:ahLst/>
              <a:cxnLst/>
              <a:rect l="l" t="t" r="r" b="b"/>
              <a:pathLst>
                <a:path w="722640" h="1122304">
                  <a:moveTo>
                    <a:pt x="79931" y="0"/>
                  </a:moveTo>
                  <a:lnTo>
                    <a:pt x="642709" y="0"/>
                  </a:lnTo>
                  <a:cubicBezTo>
                    <a:pt x="686854" y="0"/>
                    <a:pt x="722640" y="35786"/>
                    <a:pt x="722640" y="79931"/>
                  </a:cubicBezTo>
                  <a:lnTo>
                    <a:pt x="722640" y="1042373"/>
                  </a:lnTo>
                  <a:cubicBezTo>
                    <a:pt x="722640" y="1063572"/>
                    <a:pt x="714219" y="1083903"/>
                    <a:pt x="699229" y="1098893"/>
                  </a:cubicBezTo>
                  <a:cubicBezTo>
                    <a:pt x="684239" y="1113883"/>
                    <a:pt x="663908" y="1122304"/>
                    <a:pt x="642709" y="1122304"/>
                  </a:cubicBezTo>
                  <a:lnTo>
                    <a:pt x="79931" y="1122304"/>
                  </a:lnTo>
                  <a:cubicBezTo>
                    <a:pt x="35786" y="1122304"/>
                    <a:pt x="0" y="1086518"/>
                    <a:pt x="0" y="1042373"/>
                  </a:cubicBezTo>
                  <a:lnTo>
                    <a:pt x="0" y="79931"/>
                  </a:lnTo>
                  <a:cubicBezTo>
                    <a:pt x="0" y="35786"/>
                    <a:pt x="35786" y="0"/>
                    <a:pt x="79931" y="0"/>
                  </a:cubicBezTo>
                  <a:close/>
                </a:path>
              </a:pathLst>
            </a:custGeom>
            <a:solidFill>
              <a:srgbClr val="FF8414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22640" cy="1160404"/>
            </a:xfrm>
            <a:prstGeom prst="rect">
              <a:avLst/>
            </a:prstGeom>
          </p:spPr>
          <p:txBody>
            <a:bodyPr lIns="51460" tIns="51460" rIns="51460" bIns="51460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7361" y="2894055"/>
            <a:ext cx="2419845" cy="3759877"/>
            <a:chOff x="0" y="0"/>
            <a:chExt cx="4737342" cy="73607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FF8414">
                <a:alpha val="94902"/>
              </a:srgbClr>
            </a:solidFill>
            <a:ln w="47625" cap="rnd">
              <a:solidFill>
                <a:srgbClr val="000000">
                  <a:alpha val="94902"/>
                </a:srgbClr>
              </a:solidFill>
              <a:prstDash val="solid"/>
              <a:round/>
            </a:ln>
          </p:spPr>
        </p:sp>
      </p:grpSp>
      <p:sp>
        <p:nvSpPr>
          <p:cNvPr id="7" name="Freeform 7"/>
          <p:cNvSpPr/>
          <p:nvPr/>
        </p:nvSpPr>
        <p:spPr>
          <a:xfrm rot="5400000">
            <a:off x="494212" y="2573479"/>
            <a:ext cx="1626143" cy="2352048"/>
          </a:xfrm>
          <a:custGeom>
            <a:avLst/>
            <a:gdLst/>
            <a:ahLst/>
            <a:cxnLst/>
            <a:rect l="l" t="t" r="r" b="b"/>
            <a:pathLst>
              <a:path w="1626143" h="2352048">
                <a:moveTo>
                  <a:pt x="0" y="0"/>
                </a:moveTo>
                <a:lnTo>
                  <a:pt x="1626143" y="0"/>
                </a:lnTo>
                <a:lnTo>
                  <a:pt x="1626143" y="2352049"/>
                </a:lnTo>
                <a:lnTo>
                  <a:pt x="0" y="23520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21421"/>
            </a:stretch>
          </a:blipFill>
        </p:spPr>
      </p:sp>
      <p:sp>
        <p:nvSpPr>
          <p:cNvPr id="8" name="Freeform 8"/>
          <p:cNvSpPr/>
          <p:nvPr/>
        </p:nvSpPr>
        <p:spPr>
          <a:xfrm rot="5400000">
            <a:off x="497998" y="4614797"/>
            <a:ext cx="1618573" cy="2352048"/>
          </a:xfrm>
          <a:custGeom>
            <a:avLst/>
            <a:gdLst/>
            <a:ahLst/>
            <a:cxnLst/>
            <a:rect l="l" t="t" r="r" b="b"/>
            <a:pathLst>
              <a:path w="1618573" h="2352048">
                <a:moveTo>
                  <a:pt x="0" y="0"/>
                </a:moveTo>
                <a:lnTo>
                  <a:pt x="1618572" y="0"/>
                </a:lnTo>
                <a:lnTo>
                  <a:pt x="1618572" y="2352049"/>
                </a:lnTo>
                <a:lnTo>
                  <a:pt x="0" y="235204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222924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77723" y="4427811"/>
            <a:ext cx="1657520" cy="693145"/>
          </a:xfrm>
          <a:custGeom>
            <a:avLst/>
            <a:gdLst/>
            <a:ahLst/>
            <a:cxnLst/>
            <a:rect l="l" t="t" r="r" b="b"/>
            <a:pathLst>
              <a:path w="1657520" h="693145">
                <a:moveTo>
                  <a:pt x="0" y="0"/>
                </a:moveTo>
                <a:lnTo>
                  <a:pt x="1657520" y="0"/>
                </a:lnTo>
                <a:lnTo>
                  <a:pt x="1657520" y="693145"/>
                </a:lnTo>
                <a:lnTo>
                  <a:pt x="0" y="69314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546964" y="4510205"/>
            <a:ext cx="1520640" cy="461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11"/>
              </a:lnSpc>
            </a:pPr>
            <a:r>
              <a:rPr lang="en-US" sz="26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Documents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5760" y="2894055"/>
            <a:ext cx="2421446" cy="3759877"/>
            <a:chOff x="0" y="0"/>
            <a:chExt cx="856657" cy="133016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56657" cy="1330166"/>
            </a:xfrm>
            <a:custGeom>
              <a:avLst/>
              <a:gdLst/>
              <a:ahLst/>
              <a:cxnLst/>
              <a:rect l="l" t="t" r="r" b="b"/>
              <a:pathLst>
                <a:path w="856657" h="1330166">
                  <a:moveTo>
                    <a:pt x="25578" y="0"/>
                  </a:moveTo>
                  <a:lnTo>
                    <a:pt x="831079" y="0"/>
                  </a:lnTo>
                  <a:cubicBezTo>
                    <a:pt x="837863" y="0"/>
                    <a:pt x="844369" y="2695"/>
                    <a:pt x="849165" y="7492"/>
                  </a:cubicBezTo>
                  <a:cubicBezTo>
                    <a:pt x="853962" y="12288"/>
                    <a:pt x="856657" y="18794"/>
                    <a:pt x="856657" y="25578"/>
                  </a:cubicBezTo>
                  <a:lnTo>
                    <a:pt x="856657" y="1304588"/>
                  </a:lnTo>
                  <a:cubicBezTo>
                    <a:pt x="856657" y="1318714"/>
                    <a:pt x="845205" y="1330166"/>
                    <a:pt x="831079" y="1330166"/>
                  </a:cubicBezTo>
                  <a:lnTo>
                    <a:pt x="25578" y="1330166"/>
                  </a:lnTo>
                  <a:cubicBezTo>
                    <a:pt x="11452" y="1330166"/>
                    <a:pt x="0" y="1318714"/>
                    <a:pt x="0" y="1304588"/>
                  </a:cubicBezTo>
                  <a:lnTo>
                    <a:pt x="0" y="25578"/>
                  </a:lnTo>
                  <a:cubicBezTo>
                    <a:pt x="0" y="11452"/>
                    <a:pt x="11452" y="0"/>
                    <a:pt x="25578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56657" cy="1368266"/>
            </a:xfrm>
            <a:prstGeom prst="rect">
              <a:avLst/>
            </a:prstGeom>
          </p:spPr>
          <p:txBody>
            <a:bodyPr lIns="51460" tIns="51460" rIns="51460" bIns="51460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5760" y="2894055"/>
            <a:ext cx="2390377" cy="3712402"/>
            <a:chOff x="0" y="0"/>
            <a:chExt cx="722640" cy="112230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22640" cy="1122304"/>
            </a:xfrm>
            <a:custGeom>
              <a:avLst/>
              <a:gdLst/>
              <a:ahLst/>
              <a:cxnLst/>
              <a:rect l="l" t="t" r="r" b="b"/>
              <a:pathLst>
                <a:path w="722640" h="1122304">
                  <a:moveTo>
                    <a:pt x="80970" y="0"/>
                  </a:moveTo>
                  <a:lnTo>
                    <a:pt x="641670" y="0"/>
                  </a:lnTo>
                  <a:cubicBezTo>
                    <a:pt x="663145" y="0"/>
                    <a:pt x="683740" y="8531"/>
                    <a:pt x="698924" y="23715"/>
                  </a:cubicBezTo>
                  <a:cubicBezTo>
                    <a:pt x="714109" y="38900"/>
                    <a:pt x="722640" y="59495"/>
                    <a:pt x="722640" y="80970"/>
                  </a:cubicBezTo>
                  <a:lnTo>
                    <a:pt x="722640" y="1041334"/>
                  </a:lnTo>
                  <a:cubicBezTo>
                    <a:pt x="722640" y="1062809"/>
                    <a:pt x="714109" y="1083404"/>
                    <a:pt x="698924" y="1098589"/>
                  </a:cubicBezTo>
                  <a:cubicBezTo>
                    <a:pt x="683740" y="1113773"/>
                    <a:pt x="663145" y="1122304"/>
                    <a:pt x="641670" y="1122304"/>
                  </a:cubicBezTo>
                  <a:lnTo>
                    <a:pt x="80970" y="1122304"/>
                  </a:lnTo>
                  <a:cubicBezTo>
                    <a:pt x="59495" y="1122304"/>
                    <a:pt x="38900" y="1113773"/>
                    <a:pt x="23715" y="1098589"/>
                  </a:cubicBezTo>
                  <a:cubicBezTo>
                    <a:pt x="8531" y="1083404"/>
                    <a:pt x="0" y="1062809"/>
                    <a:pt x="0" y="1041334"/>
                  </a:cubicBezTo>
                  <a:lnTo>
                    <a:pt x="0" y="80970"/>
                  </a:lnTo>
                  <a:cubicBezTo>
                    <a:pt x="0" y="59495"/>
                    <a:pt x="8531" y="38900"/>
                    <a:pt x="23715" y="23715"/>
                  </a:cubicBezTo>
                  <a:cubicBezTo>
                    <a:pt x="38900" y="8531"/>
                    <a:pt x="59495" y="0"/>
                    <a:pt x="80970" y="0"/>
                  </a:cubicBezTo>
                  <a:close/>
                </a:path>
              </a:pathLst>
            </a:custGeom>
            <a:solidFill>
              <a:srgbClr val="FF8414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722640" cy="11604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7341" y="2894055"/>
            <a:ext cx="2420346" cy="3797538"/>
            <a:chOff x="0" y="0"/>
            <a:chExt cx="4737342" cy="736072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7">
                <a:alphaModFix amt="95000"/>
              </a:blip>
              <a:stretch>
                <a:fillRect l="-16850" t="-15893" r="-16479" b="-12822"/>
              </a:stretch>
            </a:blipFill>
            <a:ln w="47625" cap="rnd">
              <a:solidFill>
                <a:srgbClr val="000000">
                  <a:alpha val="94902"/>
                </a:srgbClr>
              </a:solidFill>
              <a:prstDash val="solid"/>
              <a:round/>
            </a:ln>
          </p:spPr>
        </p:sp>
      </p:grpSp>
      <p:sp>
        <p:nvSpPr>
          <p:cNvPr id="19" name="Freeform 19"/>
          <p:cNvSpPr/>
          <p:nvPr/>
        </p:nvSpPr>
        <p:spPr>
          <a:xfrm>
            <a:off x="459289" y="3537937"/>
            <a:ext cx="1636200" cy="684229"/>
          </a:xfrm>
          <a:custGeom>
            <a:avLst/>
            <a:gdLst/>
            <a:ahLst/>
            <a:cxnLst/>
            <a:rect l="l" t="t" r="r" b="b"/>
            <a:pathLst>
              <a:path w="1636200" h="684229">
                <a:moveTo>
                  <a:pt x="0" y="0"/>
                </a:moveTo>
                <a:lnTo>
                  <a:pt x="1636200" y="0"/>
                </a:lnTo>
                <a:lnTo>
                  <a:pt x="1636200" y="684229"/>
                </a:lnTo>
                <a:lnTo>
                  <a:pt x="0" y="6842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2059868" y="2994076"/>
            <a:ext cx="340168" cy="343621"/>
          </a:xfrm>
          <a:custGeom>
            <a:avLst/>
            <a:gdLst/>
            <a:ahLst/>
            <a:cxnLst/>
            <a:rect l="l" t="t" r="r" b="b"/>
            <a:pathLst>
              <a:path w="340168" h="343621">
                <a:moveTo>
                  <a:pt x="0" y="0"/>
                </a:moveTo>
                <a:lnTo>
                  <a:pt x="340168" y="0"/>
                </a:lnTo>
                <a:lnTo>
                  <a:pt x="340168" y="343621"/>
                </a:lnTo>
                <a:lnTo>
                  <a:pt x="0" y="34362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40101" t="-118090" r="-79695" b="-553768"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444428" y="5264915"/>
            <a:ext cx="1766653" cy="958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22"/>
              </a:lnSpc>
              <a:spcBef>
                <a:spcPct val="0"/>
              </a:spcBef>
            </a:pPr>
            <a:r>
              <a:rPr lang="en-US" sz="801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01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01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n'avez</a:t>
            </a:r>
            <a:r>
              <a:rPr lang="en-US" sz="801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pas </a:t>
            </a:r>
            <a:r>
              <a:rPr lang="en-US" sz="801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pu</a:t>
            </a:r>
            <a:r>
              <a:rPr lang="en-US" sz="801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assister au </a:t>
            </a:r>
            <a:r>
              <a:rPr lang="en-US" sz="801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congrès</a:t>
            </a:r>
            <a:r>
              <a:rPr lang="en-US" sz="801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sur la gestion de </a:t>
            </a:r>
            <a:r>
              <a:rPr lang="en-US" sz="801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projet</a:t>
            </a:r>
            <a:r>
              <a:rPr lang="en-US" sz="801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 </a:t>
            </a:r>
          </a:p>
          <a:p>
            <a:pPr marL="0" lvl="0" indent="0" algn="l">
              <a:lnSpc>
                <a:spcPts val="1122"/>
              </a:lnSpc>
              <a:spcBef>
                <a:spcPct val="0"/>
              </a:spcBef>
            </a:pPr>
            <a:endParaRPr lang="en-US" sz="801" u="none" strike="noStrike" dirty="0">
              <a:solidFill>
                <a:srgbClr val="000000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marL="0" lvl="0" indent="0" algn="l">
              <a:lnSpc>
                <a:spcPts val="1122"/>
              </a:lnSpc>
              <a:spcBef>
                <a:spcPct val="0"/>
              </a:spcBef>
            </a:pPr>
            <a:r>
              <a:rPr lang="en-US" sz="801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Mais</a:t>
            </a:r>
            <a:r>
              <a:rPr lang="en-US" sz="801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01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01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01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pouvez</a:t>
            </a:r>
            <a:r>
              <a:rPr lang="en-US" sz="801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lire et citer </a:t>
            </a:r>
            <a:r>
              <a:rPr lang="en-US" sz="801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sa</a:t>
            </a:r>
            <a:r>
              <a:rPr lang="en-US" sz="801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communication, qui </a:t>
            </a:r>
            <a:r>
              <a:rPr lang="en-US" sz="801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regroupe</a:t>
            </a:r>
            <a:r>
              <a:rPr lang="en-US" sz="801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les interventions des </a:t>
            </a:r>
            <a:r>
              <a:rPr lang="en-US" sz="801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chercheurs</a:t>
            </a:r>
            <a:r>
              <a:rPr lang="en-US" sz="801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, </a:t>
            </a:r>
            <a:r>
              <a:rPr lang="en-US" sz="801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validées</a:t>
            </a:r>
            <a:r>
              <a:rPr lang="en-US" sz="801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par les pairs.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3482" y="3667397"/>
            <a:ext cx="1647814" cy="457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0"/>
              </a:lnSpc>
            </a:pPr>
            <a:r>
              <a:rPr lang="en-US" sz="2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Communication de congrès</a:t>
            </a:r>
          </a:p>
        </p:txBody>
      </p:sp>
      <p:sp>
        <p:nvSpPr>
          <p:cNvPr id="23" name="Freeform 23"/>
          <p:cNvSpPr/>
          <p:nvPr/>
        </p:nvSpPr>
        <p:spPr>
          <a:xfrm>
            <a:off x="910709" y="4264699"/>
            <a:ext cx="733360" cy="781209"/>
          </a:xfrm>
          <a:custGeom>
            <a:avLst/>
            <a:gdLst/>
            <a:ahLst/>
            <a:cxnLst/>
            <a:rect l="l" t="t" r="r" b="b"/>
            <a:pathLst>
              <a:path w="733360" h="781209">
                <a:moveTo>
                  <a:pt x="0" y="0"/>
                </a:moveTo>
                <a:lnTo>
                  <a:pt x="733359" y="0"/>
                </a:lnTo>
                <a:lnTo>
                  <a:pt x="733359" y="781209"/>
                </a:lnTo>
                <a:lnTo>
                  <a:pt x="0" y="78120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4941415" y="6873786"/>
            <a:ext cx="2507643" cy="3702495"/>
            <a:chOff x="0" y="0"/>
            <a:chExt cx="4737342" cy="736072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16850" t="-15893" r="-16479" b="-12822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26" name="Freeform 26"/>
          <p:cNvSpPr/>
          <p:nvPr/>
        </p:nvSpPr>
        <p:spPr>
          <a:xfrm>
            <a:off x="7032881" y="6974126"/>
            <a:ext cx="341253" cy="344717"/>
          </a:xfrm>
          <a:custGeom>
            <a:avLst/>
            <a:gdLst/>
            <a:ahLst/>
            <a:cxnLst/>
            <a:rect l="l" t="t" r="r" b="b"/>
            <a:pathLst>
              <a:path w="341253" h="344717">
                <a:moveTo>
                  <a:pt x="0" y="0"/>
                </a:moveTo>
                <a:lnTo>
                  <a:pt x="341253" y="0"/>
                </a:lnTo>
                <a:lnTo>
                  <a:pt x="341253" y="344717"/>
                </a:lnTo>
                <a:lnTo>
                  <a:pt x="0" y="3447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40101" t="-118090" r="-79695" b="-553768"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5285219" y="7466137"/>
            <a:ext cx="1897866" cy="684229"/>
          </a:xfrm>
          <a:custGeom>
            <a:avLst/>
            <a:gdLst/>
            <a:ahLst/>
            <a:cxnLst/>
            <a:rect l="l" t="t" r="r" b="b"/>
            <a:pathLst>
              <a:path w="1636200" h="684229">
                <a:moveTo>
                  <a:pt x="0" y="0"/>
                </a:moveTo>
                <a:lnTo>
                  <a:pt x="1636200" y="0"/>
                </a:lnTo>
                <a:lnTo>
                  <a:pt x="1636200" y="684229"/>
                </a:lnTo>
                <a:lnTo>
                  <a:pt x="0" y="6842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7034467" y="6974126"/>
            <a:ext cx="341253" cy="344717"/>
          </a:xfrm>
          <a:custGeom>
            <a:avLst/>
            <a:gdLst/>
            <a:ahLst/>
            <a:cxnLst/>
            <a:rect l="l" t="t" r="r" b="b"/>
            <a:pathLst>
              <a:path w="341253" h="344717">
                <a:moveTo>
                  <a:pt x="0" y="0"/>
                </a:moveTo>
                <a:lnTo>
                  <a:pt x="341253" y="0"/>
                </a:lnTo>
                <a:lnTo>
                  <a:pt x="341253" y="344717"/>
                </a:lnTo>
                <a:lnTo>
                  <a:pt x="0" y="3447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40101" t="-118090" r="-79695" b="-553768"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491586" y="7495403"/>
            <a:ext cx="1635903" cy="684105"/>
          </a:xfrm>
          <a:custGeom>
            <a:avLst/>
            <a:gdLst/>
            <a:ahLst/>
            <a:cxnLst/>
            <a:rect l="l" t="t" r="r" b="b"/>
            <a:pathLst>
              <a:path w="1635903" h="684105">
                <a:moveTo>
                  <a:pt x="0" y="0"/>
                </a:moveTo>
                <a:lnTo>
                  <a:pt x="1635903" y="0"/>
                </a:lnTo>
                <a:lnTo>
                  <a:pt x="1635903" y="684105"/>
                </a:lnTo>
                <a:lnTo>
                  <a:pt x="0" y="6841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2080910" y="6975911"/>
            <a:ext cx="341253" cy="344717"/>
          </a:xfrm>
          <a:custGeom>
            <a:avLst/>
            <a:gdLst/>
            <a:ahLst/>
            <a:cxnLst/>
            <a:rect l="l" t="t" r="r" b="b"/>
            <a:pathLst>
              <a:path w="341253" h="344717">
                <a:moveTo>
                  <a:pt x="0" y="0"/>
                </a:moveTo>
                <a:lnTo>
                  <a:pt x="341252" y="0"/>
                </a:lnTo>
                <a:lnTo>
                  <a:pt x="341252" y="344717"/>
                </a:lnTo>
                <a:lnTo>
                  <a:pt x="0" y="3447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40101" t="-118090" r="-79695" b="-553768"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866315" y="8246690"/>
            <a:ext cx="888031" cy="767037"/>
          </a:xfrm>
          <a:custGeom>
            <a:avLst/>
            <a:gdLst/>
            <a:ahLst/>
            <a:cxnLst/>
            <a:rect l="l" t="t" r="r" b="b"/>
            <a:pathLst>
              <a:path w="888031" h="767037">
                <a:moveTo>
                  <a:pt x="0" y="0"/>
                </a:moveTo>
                <a:lnTo>
                  <a:pt x="888031" y="0"/>
                </a:lnTo>
                <a:lnTo>
                  <a:pt x="888031" y="767037"/>
                </a:lnTo>
                <a:lnTo>
                  <a:pt x="0" y="76703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008043" y="8471199"/>
            <a:ext cx="604574" cy="312867"/>
          </a:xfrm>
          <a:custGeom>
            <a:avLst/>
            <a:gdLst/>
            <a:ahLst/>
            <a:cxnLst/>
            <a:rect l="l" t="t" r="r" b="b"/>
            <a:pathLst>
              <a:path w="604574" h="312867">
                <a:moveTo>
                  <a:pt x="0" y="0"/>
                </a:moveTo>
                <a:lnTo>
                  <a:pt x="604574" y="0"/>
                </a:lnTo>
                <a:lnTo>
                  <a:pt x="604574" y="312868"/>
                </a:lnTo>
                <a:lnTo>
                  <a:pt x="0" y="31286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444428" y="9175652"/>
            <a:ext cx="1769920" cy="1062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90"/>
              </a:lnSpc>
            </a:pP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En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citant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une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thèse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de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psychologie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clinique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,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utilisez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un document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scientifique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qui a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été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validé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lors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de la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soutenance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 </a:t>
            </a:r>
          </a:p>
          <a:p>
            <a:pPr algn="l">
              <a:lnSpc>
                <a:spcPts val="1190"/>
              </a:lnSpc>
            </a:pPr>
            <a:endParaRPr lang="en-US" sz="750" u="none" strike="noStrike" dirty="0">
              <a:solidFill>
                <a:srgbClr val="000000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algn="l">
              <a:lnSpc>
                <a:spcPts val="1190"/>
              </a:lnSpc>
            </a:pP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Elle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permettra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d'approfondir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le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sujet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17136" y="7564968"/>
            <a:ext cx="1333126" cy="499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990"/>
              </a:lnSpc>
              <a:spcBef>
                <a:spcPct val="0"/>
              </a:spcBef>
            </a:pPr>
            <a:r>
              <a:rPr lang="en-US" sz="285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Thèse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2562480" y="6873786"/>
            <a:ext cx="2414714" cy="3709913"/>
            <a:chOff x="0" y="0"/>
            <a:chExt cx="4737342" cy="7278347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737341" cy="7278347"/>
            </a:xfrm>
            <a:custGeom>
              <a:avLst/>
              <a:gdLst/>
              <a:ahLst/>
              <a:cxnLst/>
              <a:rect l="l" t="t" r="r" b="b"/>
              <a:pathLst>
                <a:path w="4737341" h="7278347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2783"/>
                    <a:pt x="0" y="161579"/>
                  </a:cubicBezTo>
                  <a:lnTo>
                    <a:pt x="0" y="7116768"/>
                  </a:lnTo>
                  <a:cubicBezTo>
                    <a:pt x="0" y="7205563"/>
                    <a:pt x="88498" y="7278347"/>
                    <a:pt x="196862" y="7278347"/>
                  </a:cubicBezTo>
                  <a:lnTo>
                    <a:pt x="4540479" y="7278347"/>
                  </a:lnTo>
                  <a:cubicBezTo>
                    <a:pt x="4648844" y="7278347"/>
                    <a:pt x="4737341" y="7205563"/>
                    <a:pt x="4737341" y="7116768"/>
                  </a:cubicBezTo>
                  <a:lnTo>
                    <a:pt x="4737341" y="161579"/>
                  </a:lnTo>
                  <a:cubicBezTo>
                    <a:pt x="4737341" y="72783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16102" t="-15893" r="-15735" b="-12822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39" name="Freeform 39"/>
          <p:cNvSpPr/>
          <p:nvPr/>
        </p:nvSpPr>
        <p:spPr>
          <a:xfrm>
            <a:off x="2966395" y="7493618"/>
            <a:ext cx="1636200" cy="684229"/>
          </a:xfrm>
          <a:custGeom>
            <a:avLst/>
            <a:gdLst/>
            <a:ahLst/>
            <a:cxnLst/>
            <a:rect l="l" t="t" r="r" b="b"/>
            <a:pathLst>
              <a:path w="1636200" h="684229">
                <a:moveTo>
                  <a:pt x="0" y="0"/>
                </a:moveTo>
                <a:lnTo>
                  <a:pt x="1636200" y="0"/>
                </a:lnTo>
                <a:lnTo>
                  <a:pt x="1636200" y="684229"/>
                </a:lnTo>
                <a:lnTo>
                  <a:pt x="0" y="6842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4555719" y="6974126"/>
            <a:ext cx="341253" cy="344717"/>
          </a:xfrm>
          <a:custGeom>
            <a:avLst/>
            <a:gdLst/>
            <a:ahLst/>
            <a:cxnLst/>
            <a:rect l="l" t="t" r="r" b="b"/>
            <a:pathLst>
              <a:path w="341253" h="344717">
                <a:moveTo>
                  <a:pt x="0" y="0"/>
                </a:moveTo>
                <a:lnTo>
                  <a:pt x="341253" y="0"/>
                </a:lnTo>
                <a:lnTo>
                  <a:pt x="341253" y="344717"/>
                </a:lnTo>
                <a:lnTo>
                  <a:pt x="0" y="34471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40101" t="-118090" r="-79695" b="-553768"/>
            </a:stretch>
          </a:blipFill>
        </p:spPr>
      </p:sp>
      <p:grpSp>
        <p:nvGrpSpPr>
          <p:cNvPr id="41" name="Group 41"/>
          <p:cNvGrpSpPr/>
          <p:nvPr/>
        </p:nvGrpSpPr>
        <p:grpSpPr>
          <a:xfrm rot="6334109">
            <a:off x="3620947" y="8273461"/>
            <a:ext cx="450113" cy="731611"/>
            <a:chOff x="0" y="0"/>
            <a:chExt cx="125040" cy="20324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25040" cy="203240"/>
            </a:xfrm>
            <a:custGeom>
              <a:avLst/>
              <a:gdLst/>
              <a:ahLst/>
              <a:cxnLst/>
              <a:rect l="l" t="t" r="r" b="b"/>
              <a:pathLst>
                <a:path w="125040" h="203240">
                  <a:moveTo>
                    <a:pt x="62520" y="0"/>
                  </a:moveTo>
                  <a:lnTo>
                    <a:pt x="62520" y="0"/>
                  </a:lnTo>
                  <a:cubicBezTo>
                    <a:pt x="97049" y="0"/>
                    <a:pt x="125040" y="27991"/>
                    <a:pt x="125040" y="62520"/>
                  </a:cubicBezTo>
                  <a:lnTo>
                    <a:pt x="125040" y="140720"/>
                  </a:lnTo>
                  <a:cubicBezTo>
                    <a:pt x="125040" y="175249"/>
                    <a:pt x="97049" y="203240"/>
                    <a:pt x="62520" y="203240"/>
                  </a:cubicBezTo>
                  <a:lnTo>
                    <a:pt x="62520" y="203240"/>
                  </a:lnTo>
                  <a:cubicBezTo>
                    <a:pt x="45939" y="203240"/>
                    <a:pt x="30037" y="196653"/>
                    <a:pt x="18312" y="184928"/>
                  </a:cubicBezTo>
                  <a:cubicBezTo>
                    <a:pt x="6587" y="173203"/>
                    <a:pt x="0" y="157301"/>
                    <a:pt x="0" y="140720"/>
                  </a:cubicBezTo>
                  <a:lnTo>
                    <a:pt x="0" y="62520"/>
                  </a:lnTo>
                  <a:cubicBezTo>
                    <a:pt x="0" y="45939"/>
                    <a:pt x="6587" y="30037"/>
                    <a:pt x="18312" y="18312"/>
                  </a:cubicBezTo>
                  <a:cubicBezTo>
                    <a:pt x="30037" y="6587"/>
                    <a:pt x="45939" y="0"/>
                    <a:pt x="62520" y="0"/>
                  </a:cubicBezTo>
                  <a:close/>
                </a:path>
              </a:pathLst>
            </a:custGeom>
            <a:solidFill>
              <a:srgbClr val="FEF5E6"/>
            </a:solidFill>
          </p:spPr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125040" cy="241340"/>
            </a:xfrm>
            <a:prstGeom prst="rect">
              <a:avLst/>
            </a:prstGeom>
          </p:spPr>
          <p:txBody>
            <a:bodyPr lIns="65535" tIns="65535" rIns="65535" bIns="65535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3283660" y="8305906"/>
            <a:ext cx="859164" cy="629985"/>
            <a:chOff x="0" y="0"/>
            <a:chExt cx="1061720" cy="778510"/>
          </a:xfrm>
        </p:grpSpPr>
        <p:sp>
          <p:nvSpPr>
            <p:cNvPr id="45" name="Freeform 45"/>
            <p:cNvSpPr/>
            <p:nvPr/>
          </p:nvSpPr>
          <p:spPr>
            <a:xfrm>
              <a:off x="48085" y="46589"/>
              <a:ext cx="963086" cy="682911"/>
            </a:xfrm>
            <a:custGeom>
              <a:avLst/>
              <a:gdLst/>
              <a:ahLst/>
              <a:cxnLst/>
              <a:rect l="l" t="t" r="r" b="b"/>
              <a:pathLst>
                <a:path w="963086" h="682911">
                  <a:moveTo>
                    <a:pt x="228775" y="415691"/>
                  </a:moveTo>
                  <a:cubicBezTo>
                    <a:pt x="158925" y="493161"/>
                    <a:pt x="160195" y="481731"/>
                    <a:pt x="156385" y="480461"/>
                  </a:cubicBezTo>
                  <a:cubicBezTo>
                    <a:pt x="147495" y="477921"/>
                    <a:pt x="120825" y="507131"/>
                    <a:pt x="104315" y="508401"/>
                  </a:cubicBezTo>
                  <a:cubicBezTo>
                    <a:pt x="90345" y="509671"/>
                    <a:pt x="72565" y="504591"/>
                    <a:pt x="62405" y="494431"/>
                  </a:cubicBezTo>
                  <a:cubicBezTo>
                    <a:pt x="49705" y="483001"/>
                    <a:pt x="40815" y="465221"/>
                    <a:pt x="39545" y="439821"/>
                  </a:cubicBezTo>
                  <a:cubicBezTo>
                    <a:pt x="39545" y="372511"/>
                    <a:pt x="110665" y="128671"/>
                    <a:pt x="171625" y="86761"/>
                  </a:cubicBezTo>
                  <a:cubicBezTo>
                    <a:pt x="204645" y="63901"/>
                    <a:pt x="273225" y="72791"/>
                    <a:pt x="288465" y="89301"/>
                  </a:cubicBezTo>
                  <a:cubicBezTo>
                    <a:pt x="298625" y="102001"/>
                    <a:pt x="288465" y="127401"/>
                    <a:pt x="280845" y="154071"/>
                  </a:cubicBezTo>
                  <a:cubicBezTo>
                    <a:pt x="265605" y="201061"/>
                    <a:pt x="204645" y="281071"/>
                    <a:pt x="176705" y="339491"/>
                  </a:cubicBezTo>
                  <a:cubicBezTo>
                    <a:pt x="153845" y="386481"/>
                    <a:pt x="143685" y="446171"/>
                    <a:pt x="120825" y="474111"/>
                  </a:cubicBezTo>
                  <a:cubicBezTo>
                    <a:pt x="105585" y="491891"/>
                    <a:pt x="87805" y="503321"/>
                    <a:pt x="71295" y="505861"/>
                  </a:cubicBezTo>
                  <a:cubicBezTo>
                    <a:pt x="56055" y="508401"/>
                    <a:pt x="38275" y="502051"/>
                    <a:pt x="26845" y="493161"/>
                  </a:cubicBezTo>
                  <a:cubicBezTo>
                    <a:pt x="16685" y="485541"/>
                    <a:pt x="6525" y="469031"/>
                    <a:pt x="2715" y="456331"/>
                  </a:cubicBezTo>
                  <a:cubicBezTo>
                    <a:pt x="175" y="446171"/>
                    <a:pt x="-2365" y="434741"/>
                    <a:pt x="3985" y="425851"/>
                  </a:cubicBezTo>
                  <a:cubicBezTo>
                    <a:pt x="12875" y="409341"/>
                    <a:pt x="50975" y="385211"/>
                    <a:pt x="75105" y="380131"/>
                  </a:cubicBezTo>
                  <a:cubicBezTo>
                    <a:pt x="97965" y="375051"/>
                    <a:pt x="117015" y="383941"/>
                    <a:pt x="146225" y="390291"/>
                  </a:cubicBezTo>
                  <a:cubicBezTo>
                    <a:pt x="198295" y="401721"/>
                    <a:pt x="283385" y="433471"/>
                    <a:pt x="360855" y="449981"/>
                  </a:cubicBezTo>
                  <a:cubicBezTo>
                    <a:pt x="445945" y="467761"/>
                    <a:pt x="548815" y="471571"/>
                    <a:pt x="635175" y="490621"/>
                  </a:cubicBezTo>
                  <a:cubicBezTo>
                    <a:pt x="713915" y="507131"/>
                    <a:pt x="845995" y="531261"/>
                    <a:pt x="858695" y="554121"/>
                  </a:cubicBezTo>
                  <a:cubicBezTo>
                    <a:pt x="862505" y="561741"/>
                    <a:pt x="848535" y="575711"/>
                    <a:pt x="851075" y="576981"/>
                  </a:cubicBezTo>
                  <a:cubicBezTo>
                    <a:pt x="853615" y="579521"/>
                    <a:pt x="872665" y="559201"/>
                    <a:pt x="885365" y="556661"/>
                  </a:cubicBezTo>
                  <a:cubicBezTo>
                    <a:pt x="898065" y="554121"/>
                    <a:pt x="914575" y="555391"/>
                    <a:pt x="926005" y="560471"/>
                  </a:cubicBezTo>
                  <a:cubicBezTo>
                    <a:pt x="937435" y="566821"/>
                    <a:pt x="948865" y="578251"/>
                    <a:pt x="955215" y="588411"/>
                  </a:cubicBezTo>
                  <a:cubicBezTo>
                    <a:pt x="961565" y="599841"/>
                    <a:pt x="965375" y="616351"/>
                    <a:pt x="961565" y="629051"/>
                  </a:cubicBezTo>
                  <a:cubicBezTo>
                    <a:pt x="957755" y="645561"/>
                    <a:pt x="939975" y="668421"/>
                    <a:pt x="926005" y="676041"/>
                  </a:cubicBezTo>
                  <a:cubicBezTo>
                    <a:pt x="914575" y="682391"/>
                    <a:pt x="898065" y="684931"/>
                    <a:pt x="885365" y="681121"/>
                  </a:cubicBezTo>
                  <a:cubicBezTo>
                    <a:pt x="870125" y="676041"/>
                    <a:pt x="847265" y="656991"/>
                    <a:pt x="840915" y="641751"/>
                  </a:cubicBezTo>
                  <a:cubicBezTo>
                    <a:pt x="834565" y="630321"/>
                    <a:pt x="834565" y="613811"/>
                    <a:pt x="838375" y="601111"/>
                  </a:cubicBezTo>
                  <a:cubicBezTo>
                    <a:pt x="842185" y="589681"/>
                    <a:pt x="849805" y="575711"/>
                    <a:pt x="861235" y="568091"/>
                  </a:cubicBezTo>
                  <a:cubicBezTo>
                    <a:pt x="875205" y="559201"/>
                    <a:pt x="903145" y="552851"/>
                    <a:pt x="919655" y="557931"/>
                  </a:cubicBezTo>
                  <a:cubicBezTo>
                    <a:pt x="936165" y="564281"/>
                    <a:pt x="955215" y="585871"/>
                    <a:pt x="960295" y="601111"/>
                  </a:cubicBezTo>
                  <a:cubicBezTo>
                    <a:pt x="965375" y="615081"/>
                    <a:pt x="961565" y="631591"/>
                    <a:pt x="957755" y="641751"/>
                  </a:cubicBezTo>
                  <a:cubicBezTo>
                    <a:pt x="956485" y="649371"/>
                    <a:pt x="955215" y="654451"/>
                    <a:pt x="947595" y="659531"/>
                  </a:cubicBezTo>
                  <a:cubicBezTo>
                    <a:pt x="928545" y="672231"/>
                    <a:pt x="868855" y="679851"/>
                    <a:pt x="818055" y="674771"/>
                  </a:cubicBezTo>
                  <a:cubicBezTo>
                    <a:pt x="740585" y="669691"/>
                    <a:pt x="617395" y="612541"/>
                    <a:pt x="529765" y="594761"/>
                  </a:cubicBezTo>
                  <a:cubicBezTo>
                    <a:pt x="458645" y="580791"/>
                    <a:pt x="402765" y="584601"/>
                    <a:pt x="332915" y="571901"/>
                  </a:cubicBezTo>
                  <a:cubicBezTo>
                    <a:pt x="250365" y="556661"/>
                    <a:pt x="70025" y="532531"/>
                    <a:pt x="64945" y="505861"/>
                  </a:cubicBezTo>
                  <a:cubicBezTo>
                    <a:pt x="61135" y="491891"/>
                    <a:pt x="123365" y="457601"/>
                    <a:pt x="125905" y="460141"/>
                  </a:cubicBezTo>
                  <a:cubicBezTo>
                    <a:pt x="128445" y="461411"/>
                    <a:pt x="109395" y="488081"/>
                    <a:pt x="99235" y="495701"/>
                  </a:cubicBezTo>
                  <a:cubicBezTo>
                    <a:pt x="90345" y="502051"/>
                    <a:pt x="81455" y="505861"/>
                    <a:pt x="71295" y="505861"/>
                  </a:cubicBezTo>
                  <a:cubicBezTo>
                    <a:pt x="54785" y="505861"/>
                    <a:pt x="26845" y="496971"/>
                    <a:pt x="16685" y="483001"/>
                  </a:cubicBezTo>
                  <a:cubicBezTo>
                    <a:pt x="5255" y="470301"/>
                    <a:pt x="175" y="452521"/>
                    <a:pt x="3985" y="425851"/>
                  </a:cubicBezTo>
                  <a:cubicBezTo>
                    <a:pt x="11605" y="358541"/>
                    <a:pt x="133525" y="147721"/>
                    <a:pt x="170355" y="80411"/>
                  </a:cubicBezTo>
                  <a:cubicBezTo>
                    <a:pt x="185595" y="52471"/>
                    <a:pt x="186865" y="33421"/>
                    <a:pt x="204645" y="20721"/>
                  </a:cubicBezTo>
                  <a:cubicBezTo>
                    <a:pt x="224965" y="6751"/>
                    <a:pt x="269415" y="-7219"/>
                    <a:pt x="285925" y="4211"/>
                  </a:cubicBezTo>
                  <a:cubicBezTo>
                    <a:pt x="303705" y="16911"/>
                    <a:pt x="306245" y="57551"/>
                    <a:pt x="303705" y="96921"/>
                  </a:cubicBezTo>
                  <a:cubicBezTo>
                    <a:pt x="297355" y="171851"/>
                    <a:pt x="224965" y="350921"/>
                    <a:pt x="193215" y="418231"/>
                  </a:cubicBezTo>
                  <a:cubicBezTo>
                    <a:pt x="176705" y="452521"/>
                    <a:pt x="164005" y="476651"/>
                    <a:pt x="146225" y="491891"/>
                  </a:cubicBezTo>
                  <a:cubicBezTo>
                    <a:pt x="133525" y="502051"/>
                    <a:pt x="119555" y="509671"/>
                    <a:pt x="104315" y="508401"/>
                  </a:cubicBezTo>
                  <a:cubicBezTo>
                    <a:pt x="87805" y="508401"/>
                    <a:pt x="62405" y="495701"/>
                    <a:pt x="52245" y="483001"/>
                  </a:cubicBezTo>
                  <a:cubicBezTo>
                    <a:pt x="42085" y="471571"/>
                    <a:pt x="39545" y="452521"/>
                    <a:pt x="39545" y="439821"/>
                  </a:cubicBezTo>
                  <a:cubicBezTo>
                    <a:pt x="40815" y="428391"/>
                    <a:pt x="43355" y="418231"/>
                    <a:pt x="49705" y="410611"/>
                  </a:cubicBezTo>
                  <a:cubicBezTo>
                    <a:pt x="59865" y="400451"/>
                    <a:pt x="90345" y="399181"/>
                    <a:pt x="101775" y="387751"/>
                  </a:cubicBezTo>
                  <a:cubicBezTo>
                    <a:pt x="111935" y="378861"/>
                    <a:pt x="110665" y="361081"/>
                    <a:pt x="119555" y="350921"/>
                  </a:cubicBezTo>
                  <a:cubicBezTo>
                    <a:pt x="129715" y="340761"/>
                    <a:pt x="144955" y="330601"/>
                    <a:pt x="157655" y="328061"/>
                  </a:cubicBezTo>
                  <a:cubicBezTo>
                    <a:pt x="171625" y="325521"/>
                    <a:pt x="190675" y="329331"/>
                    <a:pt x="202105" y="335681"/>
                  </a:cubicBezTo>
                  <a:cubicBezTo>
                    <a:pt x="212265" y="340761"/>
                    <a:pt x="219885" y="347111"/>
                    <a:pt x="224965" y="357271"/>
                  </a:cubicBezTo>
                  <a:cubicBezTo>
                    <a:pt x="231315" y="369971"/>
                    <a:pt x="228775" y="415691"/>
                    <a:pt x="228775" y="415691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46" name="Group 46"/>
          <p:cNvGrpSpPr/>
          <p:nvPr/>
        </p:nvGrpSpPr>
        <p:grpSpPr>
          <a:xfrm>
            <a:off x="3715297" y="8328516"/>
            <a:ext cx="476856" cy="251788"/>
            <a:chOff x="0" y="0"/>
            <a:chExt cx="589280" cy="311150"/>
          </a:xfrm>
        </p:grpSpPr>
        <p:sp>
          <p:nvSpPr>
            <p:cNvPr id="47" name="Freeform 47"/>
            <p:cNvSpPr/>
            <p:nvPr/>
          </p:nvSpPr>
          <p:spPr>
            <a:xfrm>
              <a:off x="49371" y="50475"/>
              <a:ext cx="489109" cy="210510"/>
            </a:xfrm>
            <a:custGeom>
              <a:avLst/>
              <a:gdLst/>
              <a:ahLst/>
              <a:cxnLst/>
              <a:rect l="l" t="t" r="r" b="b"/>
              <a:pathLst>
                <a:path w="489109" h="210510">
                  <a:moveTo>
                    <a:pt x="171609" y="24455"/>
                  </a:moveTo>
                  <a:cubicBezTo>
                    <a:pt x="325279" y="39695"/>
                    <a:pt x="435769" y="68905"/>
                    <a:pt x="466249" y="99385"/>
                  </a:cubicBezTo>
                  <a:cubicBezTo>
                    <a:pt x="484029" y="114625"/>
                    <a:pt x="489109" y="137485"/>
                    <a:pt x="489109" y="153995"/>
                  </a:cubicBezTo>
                  <a:cubicBezTo>
                    <a:pt x="487839" y="167965"/>
                    <a:pt x="477679" y="184475"/>
                    <a:pt x="468789" y="193365"/>
                  </a:cubicBezTo>
                  <a:cubicBezTo>
                    <a:pt x="461169" y="200985"/>
                    <a:pt x="451009" y="206065"/>
                    <a:pt x="442119" y="208605"/>
                  </a:cubicBezTo>
                  <a:cubicBezTo>
                    <a:pt x="431959" y="211145"/>
                    <a:pt x="425609" y="211145"/>
                    <a:pt x="411639" y="208605"/>
                  </a:cubicBezTo>
                  <a:cubicBezTo>
                    <a:pt x="373539" y="202255"/>
                    <a:pt x="264319" y="132405"/>
                    <a:pt x="213519" y="129865"/>
                  </a:cubicBezTo>
                  <a:cubicBezTo>
                    <a:pt x="183039" y="127325"/>
                    <a:pt x="162719" y="138755"/>
                    <a:pt x="139859" y="150185"/>
                  </a:cubicBezTo>
                  <a:cubicBezTo>
                    <a:pt x="116999" y="162885"/>
                    <a:pt x="96679" y="195905"/>
                    <a:pt x="77629" y="200985"/>
                  </a:cubicBezTo>
                  <a:cubicBezTo>
                    <a:pt x="63659" y="206065"/>
                    <a:pt x="48419" y="203525"/>
                    <a:pt x="36989" y="198445"/>
                  </a:cubicBezTo>
                  <a:cubicBezTo>
                    <a:pt x="25559" y="193365"/>
                    <a:pt x="12859" y="183205"/>
                    <a:pt x="6509" y="170505"/>
                  </a:cubicBezTo>
                  <a:cubicBezTo>
                    <a:pt x="159" y="155265"/>
                    <a:pt x="-1111" y="126055"/>
                    <a:pt x="5239" y="110815"/>
                  </a:cubicBezTo>
                  <a:cubicBezTo>
                    <a:pt x="10319" y="98115"/>
                    <a:pt x="23019" y="87955"/>
                    <a:pt x="34449" y="82875"/>
                  </a:cubicBezTo>
                  <a:cubicBezTo>
                    <a:pt x="45879" y="76525"/>
                    <a:pt x="62389" y="73985"/>
                    <a:pt x="75089" y="77795"/>
                  </a:cubicBezTo>
                  <a:cubicBezTo>
                    <a:pt x="90329" y="81605"/>
                    <a:pt x="114459" y="99385"/>
                    <a:pt x="120809" y="114625"/>
                  </a:cubicBezTo>
                  <a:cubicBezTo>
                    <a:pt x="127159" y="131135"/>
                    <a:pt x="124619" y="160345"/>
                    <a:pt x="115729" y="174315"/>
                  </a:cubicBezTo>
                  <a:cubicBezTo>
                    <a:pt x="105569" y="189555"/>
                    <a:pt x="80169" y="202255"/>
                    <a:pt x="63659" y="203525"/>
                  </a:cubicBezTo>
                  <a:cubicBezTo>
                    <a:pt x="49689" y="204795"/>
                    <a:pt x="35719" y="198445"/>
                    <a:pt x="24289" y="190825"/>
                  </a:cubicBezTo>
                  <a:cubicBezTo>
                    <a:pt x="14129" y="183205"/>
                    <a:pt x="3969" y="171775"/>
                    <a:pt x="1429" y="157805"/>
                  </a:cubicBezTo>
                  <a:cubicBezTo>
                    <a:pt x="-2381" y="141295"/>
                    <a:pt x="1429" y="118435"/>
                    <a:pt x="12859" y="99385"/>
                  </a:cubicBezTo>
                  <a:cubicBezTo>
                    <a:pt x="29369" y="72715"/>
                    <a:pt x="76359" y="39695"/>
                    <a:pt x="108109" y="23185"/>
                  </a:cubicBezTo>
                  <a:cubicBezTo>
                    <a:pt x="132239" y="10485"/>
                    <a:pt x="151289" y="1595"/>
                    <a:pt x="177959" y="325"/>
                  </a:cubicBezTo>
                  <a:cubicBezTo>
                    <a:pt x="214789" y="-2215"/>
                    <a:pt x="263049" y="10485"/>
                    <a:pt x="307499" y="25725"/>
                  </a:cubicBezTo>
                  <a:cubicBezTo>
                    <a:pt x="358299" y="42235"/>
                    <a:pt x="439579" y="72715"/>
                    <a:pt x="466249" y="99385"/>
                  </a:cubicBezTo>
                  <a:cubicBezTo>
                    <a:pt x="480219" y="112085"/>
                    <a:pt x="487839" y="123515"/>
                    <a:pt x="487839" y="138755"/>
                  </a:cubicBezTo>
                  <a:cubicBezTo>
                    <a:pt x="490379" y="155265"/>
                    <a:pt x="481489" y="181935"/>
                    <a:pt x="468789" y="193365"/>
                  </a:cubicBezTo>
                  <a:cubicBezTo>
                    <a:pt x="456089" y="206065"/>
                    <a:pt x="435769" y="209875"/>
                    <a:pt x="411639" y="208605"/>
                  </a:cubicBezTo>
                  <a:cubicBezTo>
                    <a:pt x="367189" y="207335"/>
                    <a:pt x="271939" y="150185"/>
                    <a:pt x="223679" y="142565"/>
                  </a:cubicBezTo>
                  <a:cubicBezTo>
                    <a:pt x="197009" y="137485"/>
                    <a:pt x="174149" y="150185"/>
                    <a:pt x="157639" y="142565"/>
                  </a:cubicBezTo>
                  <a:cubicBezTo>
                    <a:pt x="143669" y="136215"/>
                    <a:pt x="133509" y="120975"/>
                    <a:pt x="127159" y="109545"/>
                  </a:cubicBezTo>
                  <a:cubicBezTo>
                    <a:pt x="123349" y="99385"/>
                    <a:pt x="122079" y="89225"/>
                    <a:pt x="123349" y="79065"/>
                  </a:cubicBezTo>
                  <a:cubicBezTo>
                    <a:pt x="125889" y="66365"/>
                    <a:pt x="136049" y="48585"/>
                    <a:pt x="144939" y="39695"/>
                  </a:cubicBezTo>
                  <a:cubicBezTo>
                    <a:pt x="152559" y="32075"/>
                    <a:pt x="171609" y="24455"/>
                    <a:pt x="171609" y="24455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48" name="Group 48"/>
          <p:cNvGrpSpPr/>
          <p:nvPr/>
        </p:nvGrpSpPr>
        <p:grpSpPr>
          <a:xfrm>
            <a:off x="3520033" y="8286380"/>
            <a:ext cx="367919" cy="225068"/>
            <a:chOff x="0" y="0"/>
            <a:chExt cx="454660" cy="278130"/>
          </a:xfrm>
        </p:grpSpPr>
        <p:sp>
          <p:nvSpPr>
            <p:cNvPr id="49" name="Freeform 49"/>
            <p:cNvSpPr/>
            <p:nvPr/>
          </p:nvSpPr>
          <p:spPr>
            <a:xfrm>
              <a:off x="50800" y="49010"/>
              <a:ext cx="356108" cy="179387"/>
            </a:xfrm>
            <a:custGeom>
              <a:avLst/>
              <a:gdLst/>
              <a:ahLst/>
              <a:cxnLst/>
              <a:rect l="l" t="t" r="r" b="b"/>
              <a:pathLst>
                <a:path w="356108" h="179387">
                  <a:moveTo>
                    <a:pt x="267970" y="174510"/>
                  </a:moveTo>
                  <a:cubicBezTo>
                    <a:pt x="25400" y="116090"/>
                    <a:pt x="16510" y="111010"/>
                    <a:pt x="10160" y="98310"/>
                  </a:cubicBezTo>
                  <a:cubicBezTo>
                    <a:pt x="2540" y="84340"/>
                    <a:pt x="-1270" y="55130"/>
                    <a:pt x="5080" y="38620"/>
                  </a:cubicBezTo>
                  <a:cubicBezTo>
                    <a:pt x="11430" y="23380"/>
                    <a:pt x="35560" y="5600"/>
                    <a:pt x="50800" y="1790"/>
                  </a:cubicBezTo>
                  <a:cubicBezTo>
                    <a:pt x="63500" y="-2020"/>
                    <a:pt x="80010" y="520"/>
                    <a:pt x="91440" y="6870"/>
                  </a:cubicBezTo>
                  <a:cubicBezTo>
                    <a:pt x="102870" y="11950"/>
                    <a:pt x="115570" y="22110"/>
                    <a:pt x="120650" y="34810"/>
                  </a:cubicBezTo>
                  <a:cubicBezTo>
                    <a:pt x="127000" y="50050"/>
                    <a:pt x="127000" y="79260"/>
                    <a:pt x="119380" y="94500"/>
                  </a:cubicBezTo>
                  <a:cubicBezTo>
                    <a:pt x="110490" y="109740"/>
                    <a:pt x="86360" y="124980"/>
                    <a:pt x="69850" y="127520"/>
                  </a:cubicBezTo>
                  <a:cubicBezTo>
                    <a:pt x="52070" y="128790"/>
                    <a:pt x="25400" y="116090"/>
                    <a:pt x="13970" y="103390"/>
                  </a:cubicBezTo>
                  <a:cubicBezTo>
                    <a:pt x="5080" y="94500"/>
                    <a:pt x="0" y="79260"/>
                    <a:pt x="0" y="66560"/>
                  </a:cubicBezTo>
                  <a:cubicBezTo>
                    <a:pt x="0" y="53860"/>
                    <a:pt x="3810" y="37350"/>
                    <a:pt x="11430" y="27190"/>
                  </a:cubicBezTo>
                  <a:cubicBezTo>
                    <a:pt x="19050" y="17030"/>
                    <a:pt x="27940" y="8140"/>
                    <a:pt x="44450" y="3060"/>
                  </a:cubicBezTo>
                  <a:cubicBezTo>
                    <a:pt x="80010" y="-5830"/>
                    <a:pt x="177800" y="11950"/>
                    <a:pt x="227330" y="23380"/>
                  </a:cubicBezTo>
                  <a:cubicBezTo>
                    <a:pt x="264160" y="32270"/>
                    <a:pt x="298450" y="44970"/>
                    <a:pt x="321310" y="58940"/>
                  </a:cubicBezTo>
                  <a:cubicBezTo>
                    <a:pt x="335280" y="69100"/>
                    <a:pt x="347980" y="77990"/>
                    <a:pt x="353060" y="90690"/>
                  </a:cubicBezTo>
                  <a:cubicBezTo>
                    <a:pt x="358140" y="107200"/>
                    <a:pt x="356870" y="135140"/>
                    <a:pt x="349250" y="150380"/>
                  </a:cubicBezTo>
                  <a:cubicBezTo>
                    <a:pt x="341630" y="163080"/>
                    <a:pt x="326390" y="173240"/>
                    <a:pt x="313690" y="178320"/>
                  </a:cubicBezTo>
                  <a:cubicBezTo>
                    <a:pt x="299720" y="182130"/>
                    <a:pt x="267970" y="174510"/>
                    <a:pt x="267970" y="174510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50" name="Group 50"/>
          <p:cNvGrpSpPr/>
          <p:nvPr/>
        </p:nvGrpSpPr>
        <p:grpSpPr>
          <a:xfrm>
            <a:off x="3271327" y="8663549"/>
            <a:ext cx="138741" cy="134630"/>
            <a:chOff x="0" y="0"/>
            <a:chExt cx="171450" cy="166370"/>
          </a:xfrm>
        </p:grpSpPr>
        <p:sp>
          <p:nvSpPr>
            <p:cNvPr id="51" name="Freeform 51"/>
            <p:cNvSpPr/>
            <p:nvPr/>
          </p:nvSpPr>
          <p:spPr>
            <a:xfrm>
              <a:off x="48258" y="48181"/>
              <a:ext cx="72392" cy="60990"/>
            </a:xfrm>
            <a:custGeom>
              <a:avLst/>
              <a:gdLst/>
              <a:ahLst/>
              <a:cxnLst/>
              <a:rect l="l" t="t" r="r" b="b"/>
              <a:pathLst>
                <a:path w="72392" h="60990">
                  <a:moveTo>
                    <a:pt x="72392" y="21669"/>
                  </a:moveTo>
                  <a:cubicBezTo>
                    <a:pt x="39372" y="72469"/>
                    <a:pt x="8892" y="63579"/>
                    <a:pt x="2542" y="52149"/>
                  </a:cubicBezTo>
                  <a:cubicBezTo>
                    <a:pt x="-3808" y="41989"/>
                    <a:pt x="2542" y="10239"/>
                    <a:pt x="12702" y="2619"/>
                  </a:cubicBezTo>
                  <a:cubicBezTo>
                    <a:pt x="21592" y="-5001"/>
                    <a:pt x="62232" y="6429"/>
                    <a:pt x="62232" y="6429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52" name="Group 52"/>
          <p:cNvGrpSpPr/>
          <p:nvPr/>
        </p:nvGrpSpPr>
        <p:grpSpPr>
          <a:xfrm>
            <a:off x="3663912" y="8762209"/>
            <a:ext cx="138741" cy="134630"/>
            <a:chOff x="0" y="0"/>
            <a:chExt cx="171450" cy="166370"/>
          </a:xfrm>
        </p:grpSpPr>
        <p:sp>
          <p:nvSpPr>
            <p:cNvPr id="53" name="Freeform 53"/>
            <p:cNvSpPr/>
            <p:nvPr/>
          </p:nvSpPr>
          <p:spPr>
            <a:xfrm>
              <a:off x="48258" y="48181"/>
              <a:ext cx="72392" cy="60990"/>
            </a:xfrm>
            <a:custGeom>
              <a:avLst/>
              <a:gdLst/>
              <a:ahLst/>
              <a:cxnLst/>
              <a:rect l="l" t="t" r="r" b="b"/>
              <a:pathLst>
                <a:path w="72392" h="60990">
                  <a:moveTo>
                    <a:pt x="72392" y="21669"/>
                  </a:moveTo>
                  <a:cubicBezTo>
                    <a:pt x="39372" y="72469"/>
                    <a:pt x="8892" y="63579"/>
                    <a:pt x="2542" y="52149"/>
                  </a:cubicBezTo>
                  <a:cubicBezTo>
                    <a:pt x="-3808" y="41989"/>
                    <a:pt x="2542" y="10239"/>
                    <a:pt x="12702" y="2619"/>
                  </a:cubicBezTo>
                  <a:cubicBezTo>
                    <a:pt x="21592" y="-5001"/>
                    <a:pt x="62232" y="6429"/>
                    <a:pt x="62232" y="6429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54" name="Group 54"/>
          <p:cNvGrpSpPr/>
          <p:nvPr/>
        </p:nvGrpSpPr>
        <p:grpSpPr>
          <a:xfrm>
            <a:off x="3499479" y="8719045"/>
            <a:ext cx="225068" cy="158267"/>
            <a:chOff x="0" y="0"/>
            <a:chExt cx="278130" cy="195580"/>
          </a:xfrm>
        </p:grpSpPr>
        <p:sp>
          <p:nvSpPr>
            <p:cNvPr id="55" name="Freeform 55"/>
            <p:cNvSpPr/>
            <p:nvPr/>
          </p:nvSpPr>
          <p:spPr>
            <a:xfrm>
              <a:off x="50800" y="49259"/>
              <a:ext cx="179629" cy="94251"/>
            </a:xfrm>
            <a:custGeom>
              <a:avLst/>
              <a:gdLst/>
              <a:ahLst/>
              <a:cxnLst/>
              <a:rect l="l" t="t" r="r" b="b"/>
              <a:pathLst>
                <a:path w="179629" h="94251">
                  <a:moveTo>
                    <a:pt x="135890" y="94251"/>
                  </a:moveTo>
                  <a:cubicBezTo>
                    <a:pt x="-2540" y="49801"/>
                    <a:pt x="-1270" y="33291"/>
                    <a:pt x="3810" y="24401"/>
                  </a:cubicBezTo>
                  <a:cubicBezTo>
                    <a:pt x="8890" y="12971"/>
                    <a:pt x="31750" y="1541"/>
                    <a:pt x="43180" y="1541"/>
                  </a:cubicBezTo>
                  <a:cubicBezTo>
                    <a:pt x="52070" y="1541"/>
                    <a:pt x="59690" y="6621"/>
                    <a:pt x="64770" y="12971"/>
                  </a:cubicBezTo>
                  <a:cubicBezTo>
                    <a:pt x="71120" y="20591"/>
                    <a:pt x="76200" y="37101"/>
                    <a:pt x="74930" y="47261"/>
                  </a:cubicBezTo>
                  <a:cubicBezTo>
                    <a:pt x="74930" y="54881"/>
                    <a:pt x="69850" y="63771"/>
                    <a:pt x="63500" y="67581"/>
                  </a:cubicBezTo>
                  <a:cubicBezTo>
                    <a:pt x="55880" y="73931"/>
                    <a:pt x="38100" y="80281"/>
                    <a:pt x="27940" y="76471"/>
                  </a:cubicBezTo>
                  <a:cubicBezTo>
                    <a:pt x="16510" y="72661"/>
                    <a:pt x="0" y="52341"/>
                    <a:pt x="0" y="39641"/>
                  </a:cubicBezTo>
                  <a:cubicBezTo>
                    <a:pt x="0" y="28211"/>
                    <a:pt x="11430" y="9161"/>
                    <a:pt x="27940" y="2811"/>
                  </a:cubicBezTo>
                  <a:cubicBezTo>
                    <a:pt x="54610" y="-7349"/>
                    <a:pt x="153670" y="11701"/>
                    <a:pt x="171450" y="33291"/>
                  </a:cubicBezTo>
                  <a:cubicBezTo>
                    <a:pt x="181610" y="43451"/>
                    <a:pt x="181610" y="65041"/>
                    <a:pt x="175260" y="76471"/>
                  </a:cubicBezTo>
                  <a:cubicBezTo>
                    <a:pt x="170180" y="86631"/>
                    <a:pt x="135890" y="94251"/>
                    <a:pt x="135890" y="94251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56" name="Group 56"/>
          <p:cNvGrpSpPr/>
          <p:nvPr/>
        </p:nvGrpSpPr>
        <p:grpSpPr>
          <a:xfrm>
            <a:off x="3622803" y="8749876"/>
            <a:ext cx="192181" cy="159295"/>
            <a:chOff x="0" y="0"/>
            <a:chExt cx="237490" cy="196850"/>
          </a:xfrm>
        </p:grpSpPr>
        <p:sp>
          <p:nvSpPr>
            <p:cNvPr id="57" name="Freeform 57"/>
            <p:cNvSpPr/>
            <p:nvPr/>
          </p:nvSpPr>
          <p:spPr>
            <a:xfrm>
              <a:off x="48836" y="50800"/>
              <a:ext cx="138103" cy="95250"/>
            </a:xfrm>
            <a:custGeom>
              <a:avLst/>
              <a:gdLst/>
              <a:ahLst/>
              <a:cxnLst/>
              <a:rect l="l" t="t" r="r" b="b"/>
              <a:pathLst>
                <a:path w="138103" h="95250">
                  <a:moveTo>
                    <a:pt x="90864" y="95250"/>
                  </a:moveTo>
                  <a:cubicBezTo>
                    <a:pt x="9584" y="64770"/>
                    <a:pt x="4504" y="59690"/>
                    <a:pt x="1964" y="52070"/>
                  </a:cubicBezTo>
                  <a:cubicBezTo>
                    <a:pt x="-576" y="40640"/>
                    <a:pt x="5774" y="15240"/>
                    <a:pt x="14664" y="7620"/>
                  </a:cubicBezTo>
                  <a:cubicBezTo>
                    <a:pt x="22284" y="0"/>
                    <a:pt x="40064" y="-1270"/>
                    <a:pt x="48954" y="1270"/>
                  </a:cubicBezTo>
                  <a:cubicBezTo>
                    <a:pt x="59114" y="5080"/>
                    <a:pt x="71814" y="17780"/>
                    <a:pt x="74354" y="27940"/>
                  </a:cubicBezTo>
                  <a:cubicBezTo>
                    <a:pt x="76894" y="38100"/>
                    <a:pt x="73084" y="54610"/>
                    <a:pt x="66734" y="62230"/>
                  </a:cubicBezTo>
                  <a:cubicBezTo>
                    <a:pt x="60384" y="69850"/>
                    <a:pt x="43874" y="77470"/>
                    <a:pt x="33714" y="76200"/>
                  </a:cubicBezTo>
                  <a:cubicBezTo>
                    <a:pt x="23554" y="74930"/>
                    <a:pt x="8314" y="64770"/>
                    <a:pt x="4504" y="55880"/>
                  </a:cubicBezTo>
                  <a:cubicBezTo>
                    <a:pt x="-576" y="46990"/>
                    <a:pt x="-1846" y="29210"/>
                    <a:pt x="3234" y="20320"/>
                  </a:cubicBezTo>
                  <a:cubicBezTo>
                    <a:pt x="10854" y="10160"/>
                    <a:pt x="29904" y="1270"/>
                    <a:pt x="45144" y="0"/>
                  </a:cubicBezTo>
                  <a:cubicBezTo>
                    <a:pt x="66734" y="0"/>
                    <a:pt x="103564" y="13970"/>
                    <a:pt x="118804" y="25400"/>
                  </a:cubicBezTo>
                  <a:cubicBezTo>
                    <a:pt x="128964" y="30480"/>
                    <a:pt x="134044" y="36830"/>
                    <a:pt x="136584" y="45720"/>
                  </a:cubicBezTo>
                  <a:cubicBezTo>
                    <a:pt x="139124" y="54610"/>
                    <a:pt x="139124" y="72390"/>
                    <a:pt x="131504" y="80010"/>
                  </a:cubicBezTo>
                  <a:cubicBezTo>
                    <a:pt x="125154" y="88900"/>
                    <a:pt x="90864" y="95250"/>
                    <a:pt x="90864" y="95250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58" name="Group 58"/>
          <p:cNvGrpSpPr/>
          <p:nvPr/>
        </p:nvGrpSpPr>
        <p:grpSpPr>
          <a:xfrm>
            <a:off x="3995348" y="8427080"/>
            <a:ext cx="294952" cy="581683"/>
            <a:chOff x="0" y="0"/>
            <a:chExt cx="364490" cy="718820"/>
          </a:xfrm>
        </p:grpSpPr>
        <p:sp>
          <p:nvSpPr>
            <p:cNvPr id="59" name="Freeform 59"/>
            <p:cNvSpPr/>
            <p:nvPr/>
          </p:nvSpPr>
          <p:spPr>
            <a:xfrm>
              <a:off x="50476" y="47325"/>
              <a:ext cx="265496" cy="620695"/>
            </a:xfrm>
            <a:custGeom>
              <a:avLst/>
              <a:gdLst/>
              <a:ahLst/>
              <a:cxnLst/>
              <a:rect l="l" t="t" r="r" b="b"/>
              <a:pathLst>
                <a:path w="265496" h="620695">
                  <a:moveTo>
                    <a:pt x="54934" y="510205"/>
                  </a:moveTo>
                  <a:cubicBezTo>
                    <a:pt x="141294" y="549575"/>
                    <a:pt x="101924" y="558465"/>
                    <a:pt x="95574" y="550845"/>
                  </a:cubicBezTo>
                  <a:cubicBezTo>
                    <a:pt x="85414" y="539415"/>
                    <a:pt x="114624" y="497505"/>
                    <a:pt x="123514" y="456865"/>
                  </a:cubicBezTo>
                  <a:cubicBezTo>
                    <a:pt x="137484" y="388285"/>
                    <a:pt x="145104" y="239695"/>
                    <a:pt x="157804" y="172385"/>
                  </a:cubicBezTo>
                  <a:cubicBezTo>
                    <a:pt x="165424" y="135555"/>
                    <a:pt x="192094" y="105075"/>
                    <a:pt x="180664" y="87295"/>
                  </a:cubicBezTo>
                  <a:cubicBezTo>
                    <a:pt x="167964" y="68245"/>
                    <a:pt x="87954" y="88565"/>
                    <a:pt x="68904" y="72055"/>
                  </a:cubicBezTo>
                  <a:cubicBezTo>
                    <a:pt x="56204" y="63165"/>
                    <a:pt x="51124" y="42845"/>
                    <a:pt x="54934" y="31415"/>
                  </a:cubicBezTo>
                  <a:cubicBezTo>
                    <a:pt x="57474" y="19985"/>
                    <a:pt x="73984" y="8555"/>
                    <a:pt x="87954" y="3475"/>
                  </a:cubicBezTo>
                  <a:cubicBezTo>
                    <a:pt x="105734" y="-2875"/>
                    <a:pt x="133674" y="935"/>
                    <a:pt x="157804" y="3475"/>
                  </a:cubicBezTo>
                  <a:cubicBezTo>
                    <a:pt x="187014" y="7285"/>
                    <a:pt x="232734" y="9825"/>
                    <a:pt x="249244" y="26335"/>
                  </a:cubicBezTo>
                  <a:cubicBezTo>
                    <a:pt x="261944" y="39035"/>
                    <a:pt x="269564" y="63165"/>
                    <a:pt x="263214" y="83485"/>
                  </a:cubicBezTo>
                  <a:cubicBezTo>
                    <a:pt x="250514" y="119045"/>
                    <a:pt x="138754" y="173655"/>
                    <a:pt x="113354" y="204135"/>
                  </a:cubicBezTo>
                  <a:cubicBezTo>
                    <a:pt x="100654" y="218105"/>
                    <a:pt x="90494" y="226995"/>
                    <a:pt x="91764" y="239695"/>
                  </a:cubicBezTo>
                  <a:cubicBezTo>
                    <a:pt x="91764" y="253665"/>
                    <a:pt x="112084" y="261285"/>
                    <a:pt x="119704" y="284145"/>
                  </a:cubicBezTo>
                  <a:cubicBezTo>
                    <a:pt x="141294" y="338755"/>
                    <a:pt x="175584" y="531795"/>
                    <a:pt x="162884" y="582595"/>
                  </a:cubicBezTo>
                  <a:cubicBezTo>
                    <a:pt x="157804" y="601645"/>
                    <a:pt x="146374" y="614345"/>
                    <a:pt x="134944" y="619425"/>
                  </a:cubicBezTo>
                  <a:cubicBezTo>
                    <a:pt x="124784" y="623235"/>
                    <a:pt x="108274" y="616885"/>
                    <a:pt x="100654" y="611805"/>
                  </a:cubicBezTo>
                  <a:cubicBezTo>
                    <a:pt x="93034" y="606725"/>
                    <a:pt x="89224" y="597835"/>
                    <a:pt x="87954" y="590215"/>
                  </a:cubicBezTo>
                  <a:cubicBezTo>
                    <a:pt x="85414" y="582595"/>
                    <a:pt x="86684" y="573705"/>
                    <a:pt x="90494" y="566085"/>
                  </a:cubicBezTo>
                  <a:cubicBezTo>
                    <a:pt x="95574" y="557195"/>
                    <a:pt x="109544" y="547035"/>
                    <a:pt x="118434" y="544495"/>
                  </a:cubicBezTo>
                  <a:cubicBezTo>
                    <a:pt x="126054" y="543225"/>
                    <a:pt x="136214" y="544495"/>
                    <a:pt x="142564" y="548305"/>
                  </a:cubicBezTo>
                  <a:cubicBezTo>
                    <a:pt x="151454" y="554655"/>
                    <a:pt x="161614" y="567355"/>
                    <a:pt x="162884" y="578785"/>
                  </a:cubicBezTo>
                  <a:cubicBezTo>
                    <a:pt x="164154" y="588945"/>
                    <a:pt x="156534" y="604185"/>
                    <a:pt x="148914" y="611805"/>
                  </a:cubicBezTo>
                  <a:cubicBezTo>
                    <a:pt x="143834" y="616885"/>
                    <a:pt x="134944" y="620695"/>
                    <a:pt x="127324" y="620695"/>
                  </a:cubicBezTo>
                  <a:cubicBezTo>
                    <a:pt x="115894" y="619425"/>
                    <a:pt x="99384" y="611805"/>
                    <a:pt x="89224" y="594025"/>
                  </a:cubicBezTo>
                  <a:cubicBezTo>
                    <a:pt x="60014" y="548305"/>
                    <a:pt x="57474" y="331135"/>
                    <a:pt x="39694" y="272715"/>
                  </a:cubicBezTo>
                  <a:cubicBezTo>
                    <a:pt x="33344" y="248585"/>
                    <a:pt x="18104" y="242235"/>
                    <a:pt x="18104" y="225725"/>
                  </a:cubicBezTo>
                  <a:cubicBezTo>
                    <a:pt x="19374" y="204135"/>
                    <a:pt x="34614" y="177465"/>
                    <a:pt x="54934" y="153335"/>
                  </a:cubicBezTo>
                  <a:cubicBezTo>
                    <a:pt x="85414" y="117775"/>
                    <a:pt x="185744" y="40305"/>
                    <a:pt x="195904" y="46655"/>
                  </a:cubicBezTo>
                  <a:cubicBezTo>
                    <a:pt x="202254" y="50465"/>
                    <a:pt x="197174" y="79675"/>
                    <a:pt x="187014" y="86025"/>
                  </a:cubicBezTo>
                  <a:cubicBezTo>
                    <a:pt x="174314" y="96185"/>
                    <a:pt x="129864" y="82215"/>
                    <a:pt x="108274" y="79675"/>
                  </a:cubicBezTo>
                  <a:cubicBezTo>
                    <a:pt x="93034" y="77135"/>
                    <a:pt x="77794" y="79675"/>
                    <a:pt x="68904" y="72055"/>
                  </a:cubicBezTo>
                  <a:cubicBezTo>
                    <a:pt x="58744" y="64435"/>
                    <a:pt x="51124" y="42845"/>
                    <a:pt x="54934" y="31415"/>
                  </a:cubicBezTo>
                  <a:cubicBezTo>
                    <a:pt x="57474" y="19985"/>
                    <a:pt x="72714" y="7285"/>
                    <a:pt x="87954" y="3475"/>
                  </a:cubicBezTo>
                  <a:cubicBezTo>
                    <a:pt x="110814" y="-1605"/>
                    <a:pt x="162884" y="14905"/>
                    <a:pt x="188284" y="26335"/>
                  </a:cubicBezTo>
                  <a:cubicBezTo>
                    <a:pt x="207334" y="33955"/>
                    <a:pt x="221304" y="42845"/>
                    <a:pt x="232734" y="55545"/>
                  </a:cubicBezTo>
                  <a:cubicBezTo>
                    <a:pt x="242894" y="66975"/>
                    <a:pt x="250514" y="74595"/>
                    <a:pt x="254324" y="96185"/>
                  </a:cubicBezTo>
                  <a:cubicBezTo>
                    <a:pt x="264484" y="155875"/>
                    <a:pt x="220034" y="370505"/>
                    <a:pt x="199714" y="460675"/>
                  </a:cubicBezTo>
                  <a:cubicBezTo>
                    <a:pt x="188284" y="512745"/>
                    <a:pt x="183204" y="559735"/>
                    <a:pt x="162884" y="585135"/>
                  </a:cubicBezTo>
                  <a:cubicBezTo>
                    <a:pt x="150184" y="601645"/>
                    <a:pt x="134944" y="613075"/>
                    <a:pt x="115894" y="614345"/>
                  </a:cubicBezTo>
                  <a:cubicBezTo>
                    <a:pt x="87954" y="616885"/>
                    <a:pt x="30804" y="588945"/>
                    <a:pt x="14294" y="573705"/>
                  </a:cubicBezTo>
                  <a:cubicBezTo>
                    <a:pt x="5404" y="566085"/>
                    <a:pt x="1594" y="558465"/>
                    <a:pt x="324" y="549575"/>
                  </a:cubicBezTo>
                  <a:cubicBezTo>
                    <a:pt x="-946" y="540685"/>
                    <a:pt x="1594" y="530525"/>
                    <a:pt x="6674" y="522905"/>
                  </a:cubicBezTo>
                  <a:cubicBezTo>
                    <a:pt x="11754" y="516555"/>
                    <a:pt x="20644" y="510205"/>
                    <a:pt x="28264" y="507665"/>
                  </a:cubicBezTo>
                  <a:cubicBezTo>
                    <a:pt x="37154" y="505125"/>
                    <a:pt x="54934" y="510205"/>
                    <a:pt x="54934" y="510205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60" name="Group 60"/>
          <p:cNvGrpSpPr/>
          <p:nvPr/>
        </p:nvGrpSpPr>
        <p:grpSpPr>
          <a:xfrm>
            <a:off x="3456315" y="8301796"/>
            <a:ext cx="138741" cy="134630"/>
            <a:chOff x="0" y="0"/>
            <a:chExt cx="171450" cy="166370"/>
          </a:xfrm>
        </p:grpSpPr>
        <p:sp>
          <p:nvSpPr>
            <p:cNvPr id="61" name="Freeform 61"/>
            <p:cNvSpPr/>
            <p:nvPr/>
          </p:nvSpPr>
          <p:spPr>
            <a:xfrm>
              <a:off x="48258" y="48181"/>
              <a:ext cx="72392" cy="60990"/>
            </a:xfrm>
            <a:custGeom>
              <a:avLst/>
              <a:gdLst/>
              <a:ahLst/>
              <a:cxnLst/>
              <a:rect l="l" t="t" r="r" b="b"/>
              <a:pathLst>
                <a:path w="72392" h="60990">
                  <a:moveTo>
                    <a:pt x="72392" y="21669"/>
                  </a:moveTo>
                  <a:cubicBezTo>
                    <a:pt x="39372" y="72469"/>
                    <a:pt x="8892" y="63579"/>
                    <a:pt x="2542" y="52149"/>
                  </a:cubicBezTo>
                  <a:cubicBezTo>
                    <a:pt x="-3808" y="41989"/>
                    <a:pt x="2542" y="10239"/>
                    <a:pt x="12702" y="2619"/>
                  </a:cubicBezTo>
                  <a:cubicBezTo>
                    <a:pt x="21592" y="-5001"/>
                    <a:pt x="62232" y="6429"/>
                    <a:pt x="62232" y="6429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62" name="Group 62"/>
          <p:cNvGrpSpPr/>
          <p:nvPr/>
        </p:nvGrpSpPr>
        <p:grpSpPr>
          <a:xfrm>
            <a:off x="3324768" y="8284325"/>
            <a:ext cx="248705" cy="361753"/>
            <a:chOff x="0" y="0"/>
            <a:chExt cx="307340" cy="447040"/>
          </a:xfrm>
        </p:grpSpPr>
        <p:sp>
          <p:nvSpPr>
            <p:cNvPr id="63" name="Freeform 63"/>
            <p:cNvSpPr/>
            <p:nvPr/>
          </p:nvSpPr>
          <p:spPr>
            <a:xfrm>
              <a:off x="50749" y="50567"/>
              <a:ext cx="205791" cy="345341"/>
            </a:xfrm>
            <a:custGeom>
              <a:avLst/>
              <a:gdLst/>
              <a:ahLst/>
              <a:cxnLst/>
              <a:rect l="l" t="t" r="r" b="b"/>
              <a:pathLst>
                <a:path w="205791" h="345341">
                  <a:moveTo>
                    <a:pt x="205791" y="43413"/>
                  </a:moveTo>
                  <a:cubicBezTo>
                    <a:pt x="149911" y="192003"/>
                    <a:pt x="101651" y="307573"/>
                    <a:pt x="67361" y="332973"/>
                  </a:cubicBezTo>
                  <a:cubicBezTo>
                    <a:pt x="52121" y="344403"/>
                    <a:pt x="33071" y="348213"/>
                    <a:pt x="22911" y="343133"/>
                  </a:cubicBezTo>
                  <a:cubicBezTo>
                    <a:pt x="11481" y="338053"/>
                    <a:pt x="51" y="313923"/>
                    <a:pt x="51" y="302493"/>
                  </a:cubicBezTo>
                  <a:cubicBezTo>
                    <a:pt x="51" y="294873"/>
                    <a:pt x="5131" y="285983"/>
                    <a:pt x="11481" y="280903"/>
                  </a:cubicBezTo>
                  <a:cubicBezTo>
                    <a:pt x="19101" y="274553"/>
                    <a:pt x="35611" y="269473"/>
                    <a:pt x="45771" y="272013"/>
                  </a:cubicBezTo>
                  <a:cubicBezTo>
                    <a:pt x="55931" y="273283"/>
                    <a:pt x="69901" y="284713"/>
                    <a:pt x="73711" y="294873"/>
                  </a:cubicBezTo>
                  <a:cubicBezTo>
                    <a:pt x="77521" y="303763"/>
                    <a:pt x="76251" y="321543"/>
                    <a:pt x="69901" y="330433"/>
                  </a:cubicBezTo>
                  <a:cubicBezTo>
                    <a:pt x="62281" y="339323"/>
                    <a:pt x="38151" y="348213"/>
                    <a:pt x="26721" y="344403"/>
                  </a:cubicBezTo>
                  <a:cubicBezTo>
                    <a:pt x="14021" y="340593"/>
                    <a:pt x="1321" y="325353"/>
                    <a:pt x="51" y="306303"/>
                  </a:cubicBezTo>
                  <a:cubicBezTo>
                    <a:pt x="-2489" y="264393"/>
                    <a:pt x="91491" y="143743"/>
                    <a:pt x="114351" y="89133"/>
                  </a:cubicBezTo>
                  <a:cubicBezTo>
                    <a:pt x="127051" y="58653"/>
                    <a:pt x="123241" y="28173"/>
                    <a:pt x="137211" y="14203"/>
                  </a:cubicBezTo>
                  <a:cubicBezTo>
                    <a:pt x="147371" y="2773"/>
                    <a:pt x="167691" y="-1037"/>
                    <a:pt x="177851" y="233"/>
                  </a:cubicBezTo>
                  <a:cubicBezTo>
                    <a:pt x="186741" y="1503"/>
                    <a:pt x="195631" y="9123"/>
                    <a:pt x="199441" y="16743"/>
                  </a:cubicBezTo>
                  <a:cubicBezTo>
                    <a:pt x="204521" y="24363"/>
                    <a:pt x="205791" y="43413"/>
                    <a:pt x="205791" y="43413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64" name="Group 64"/>
          <p:cNvGrpSpPr/>
          <p:nvPr/>
        </p:nvGrpSpPr>
        <p:grpSpPr>
          <a:xfrm>
            <a:off x="3358683" y="8311045"/>
            <a:ext cx="203486" cy="281592"/>
            <a:chOff x="0" y="0"/>
            <a:chExt cx="251460" cy="347980"/>
          </a:xfrm>
        </p:grpSpPr>
        <p:sp>
          <p:nvSpPr>
            <p:cNvPr id="65" name="Freeform 65"/>
            <p:cNvSpPr/>
            <p:nvPr/>
          </p:nvSpPr>
          <p:spPr>
            <a:xfrm>
              <a:off x="50780" y="49415"/>
              <a:ext cx="150083" cy="246949"/>
            </a:xfrm>
            <a:custGeom>
              <a:avLst/>
              <a:gdLst/>
              <a:ahLst/>
              <a:cxnLst/>
              <a:rect l="l" t="t" r="r" b="b"/>
              <a:pathLst>
                <a:path w="150083" h="246949">
                  <a:moveTo>
                    <a:pt x="149880" y="48375"/>
                  </a:moveTo>
                  <a:cubicBezTo>
                    <a:pt x="52090" y="247765"/>
                    <a:pt x="39390" y="249035"/>
                    <a:pt x="29230" y="246495"/>
                  </a:cubicBezTo>
                  <a:cubicBezTo>
                    <a:pt x="20340" y="245225"/>
                    <a:pt x="11450" y="240145"/>
                    <a:pt x="7640" y="231255"/>
                  </a:cubicBezTo>
                  <a:cubicBezTo>
                    <a:pt x="-1250" y="216015"/>
                    <a:pt x="2560" y="170295"/>
                    <a:pt x="10180" y="151245"/>
                  </a:cubicBezTo>
                  <a:cubicBezTo>
                    <a:pt x="15260" y="139815"/>
                    <a:pt x="25420" y="128385"/>
                    <a:pt x="35580" y="125845"/>
                  </a:cubicBezTo>
                  <a:cubicBezTo>
                    <a:pt x="47010" y="123305"/>
                    <a:pt x="71140" y="132195"/>
                    <a:pt x="78760" y="142355"/>
                  </a:cubicBezTo>
                  <a:cubicBezTo>
                    <a:pt x="85110" y="149975"/>
                    <a:pt x="86380" y="167755"/>
                    <a:pt x="82570" y="177915"/>
                  </a:cubicBezTo>
                  <a:cubicBezTo>
                    <a:pt x="77490" y="186805"/>
                    <a:pt x="64790" y="198235"/>
                    <a:pt x="54630" y="199505"/>
                  </a:cubicBezTo>
                  <a:cubicBezTo>
                    <a:pt x="44470" y="202045"/>
                    <a:pt x="27960" y="196965"/>
                    <a:pt x="20340" y="189345"/>
                  </a:cubicBezTo>
                  <a:cubicBezTo>
                    <a:pt x="12720" y="181725"/>
                    <a:pt x="7640" y="165215"/>
                    <a:pt x="10180" y="155055"/>
                  </a:cubicBezTo>
                  <a:cubicBezTo>
                    <a:pt x="11450" y="144895"/>
                    <a:pt x="21610" y="130925"/>
                    <a:pt x="31770" y="127115"/>
                  </a:cubicBezTo>
                  <a:cubicBezTo>
                    <a:pt x="43200" y="123305"/>
                    <a:pt x="68600" y="130925"/>
                    <a:pt x="76220" y="138545"/>
                  </a:cubicBezTo>
                  <a:cubicBezTo>
                    <a:pt x="82570" y="143625"/>
                    <a:pt x="85110" y="151245"/>
                    <a:pt x="85110" y="161405"/>
                  </a:cubicBezTo>
                  <a:cubicBezTo>
                    <a:pt x="86380" y="179185"/>
                    <a:pt x="77490" y="226175"/>
                    <a:pt x="63520" y="238875"/>
                  </a:cubicBezTo>
                  <a:cubicBezTo>
                    <a:pt x="53360" y="247765"/>
                    <a:pt x="31770" y="249035"/>
                    <a:pt x="20340" y="243955"/>
                  </a:cubicBezTo>
                  <a:cubicBezTo>
                    <a:pt x="10180" y="238875"/>
                    <a:pt x="1290" y="223635"/>
                    <a:pt x="20" y="205855"/>
                  </a:cubicBezTo>
                  <a:cubicBezTo>
                    <a:pt x="-1250" y="166485"/>
                    <a:pt x="58440" y="47105"/>
                    <a:pt x="80030" y="19165"/>
                  </a:cubicBezTo>
                  <a:cubicBezTo>
                    <a:pt x="87650" y="9005"/>
                    <a:pt x="92730" y="3925"/>
                    <a:pt x="101620" y="1385"/>
                  </a:cubicBezTo>
                  <a:cubicBezTo>
                    <a:pt x="109240" y="-1155"/>
                    <a:pt x="120670" y="115"/>
                    <a:pt x="128290" y="2655"/>
                  </a:cubicBezTo>
                  <a:cubicBezTo>
                    <a:pt x="135910" y="6465"/>
                    <a:pt x="143530" y="14085"/>
                    <a:pt x="147340" y="21705"/>
                  </a:cubicBezTo>
                  <a:cubicBezTo>
                    <a:pt x="151150" y="29325"/>
                    <a:pt x="149880" y="48375"/>
                    <a:pt x="149880" y="48375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66" name="Group 66"/>
          <p:cNvGrpSpPr/>
          <p:nvPr/>
        </p:nvGrpSpPr>
        <p:grpSpPr>
          <a:xfrm>
            <a:off x="3494340" y="8284325"/>
            <a:ext cx="368947" cy="188071"/>
            <a:chOff x="0" y="0"/>
            <a:chExt cx="455930" cy="232410"/>
          </a:xfrm>
        </p:grpSpPr>
        <p:sp>
          <p:nvSpPr>
            <p:cNvPr id="67" name="Freeform 67"/>
            <p:cNvSpPr/>
            <p:nvPr/>
          </p:nvSpPr>
          <p:spPr>
            <a:xfrm>
              <a:off x="45681" y="50800"/>
              <a:ext cx="363603" cy="129747"/>
            </a:xfrm>
            <a:custGeom>
              <a:avLst/>
              <a:gdLst/>
              <a:ahLst/>
              <a:cxnLst/>
              <a:rect l="l" t="t" r="r" b="b"/>
              <a:pathLst>
                <a:path w="363603" h="129747">
                  <a:moveTo>
                    <a:pt x="47029" y="0"/>
                  </a:moveTo>
                  <a:cubicBezTo>
                    <a:pt x="175299" y="31750"/>
                    <a:pt x="228639" y="22860"/>
                    <a:pt x="265469" y="31750"/>
                  </a:cubicBezTo>
                  <a:cubicBezTo>
                    <a:pt x="295949" y="38100"/>
                    <a:pt x="345479" y="54610"/>
                    <a:pt x="345479" y="66040"/>
                  </a:cubicBezTo>
                  <a:cubicBezTo>
                    <a:pt x="345479" y="77470"/>
                    <a:pt x="290869" y="95250"/>
                    <a:pt x="262929" y="99060"/>
                  </a:cubicBezTo>
                  <a:cubicBezTo>
                    <a:pt x="232449" y="102870"/>
                    <a:pt x="186729" y="97790"/>
                    <a:pt x="166409" y="85090"/>
                  </a:cubicBezTo>
                  <a:cubicBezTo>
                    <a:pt x="152439" y="76200"/>
                    <a:pt x="141009" y="59690"/>
                    <a:pt x="141009" y="46990"/>
                  </a:cubicBezTo>
                  <a:cubicBezTo>
                    <a:pt x="142279" y="35560"/>
                    <a:pt x="158789" y="15240"/>
                    <a:pt x="171489" y="12700"/>
                  </a:cubicBezTo>
                  <a:cubicBezTo>
                    <a:pt x="181649" y="8890"/>
                    <a:pt x="198159" y="15240"/>
                    <a:pt x="205779" y="21590"/>
                  </a:cubicBezTo>
                  <a:cubicBezTo>
                    <a:pt x="212129" y="26670"/>
                    <a:pt x="215939" y="35560"/>
                    <a:pt x="217209" y="43180"/>
                  </a:cubicBezTo>
                  <a:cubicBezTo>
                    <a:pt x="217209" y="53340"/>
                    <a:pt x="213399" y="69850"/>
                    <a:pt x="205779" y="77470"/>
                  </a:cubicBezTo>
                  <a:cubicBezTo>
                    <a:pt x="198159" y="83820"/>
                    <a:pt x="181649" y="90170"/>
                    <a:pt x="171489" y="86360"/>
                  </a:cubicBezTo>
                  <a:cubicBezTo>
                    <a:pt x="158789" y="82550"/>
                    <a:pt x="143549" y="62230"/>
                    <a:pt x="141009" y="50800"/>
                  </a:cubicBezTo>
                  <a:cubicBezTo>
                    <a:pt x="139739" y="43180"/>
                    <a:pt x="142279" y="34290"/>
                    <a:pt x="147359" y="27940"/>
                  </a:cubicBezTo>
                  <a:cubicBezTo>
                    <a:pt x="153709" y="20320"/>
                    <a:pt x="166409" y="13970"/>
                    <a:pt x="179109" y="11430"/>
                  </a:cubicBezTo>
                  <a:cubicBezTo>
                    <a:pt x="195619" y="7620"/>
                    <a:pt x="217209" y="6350"/>
                    <a:pt x="240069" y="11430"/>
                  </a:cubicBezTo>
                  <a:cubicBezTo>
                    <a:pt x="273089" y="19050"/>
                    <a:pt x="346749" y="43180"/>
                    <a:pt x="359449" y="66040"/>
                  </a:cubicBezTo>
                  <a:cubicBezTo>
                    <a:pt x="367069" y="78740"/>
                    <a:pt x="363259" y="96520"/>
                    <a:pt x="355639" y="107950"/>
                  </a:cubicBezTo>
                  <a:cubicBezTo>
                    <a:pt x="349289" y="118110"/>
                    <a:pt x="332779" y="128270"/>
                    <a:pt x="317539" y="129540"/>
                  </a:cubicBezTo>
                  <a:cubicBezTo>
                    <a:pt x="297219" y="132080"/>
                    <a:pt x="269279" y="110490"/>
                    <a:pt x="240069" y="104140"/>
                  </a:cubicBezTo>
                  <a:cubicBezTo>
                    <a:pt x="201969" y="96520"/>
                    <a:pt x="146089" y="102870"/>
                    <a:pt x="104179" y="93980"/>
                  </a:cubicBezTo>
                  <a:cubicBezTo>
                    <a:pt x="68619" y="86360"/>
                    <a:pt x="17819" y="76200"/>
                    <a:pt x="5119" y="58420"/>
                  </a:cubicBezTo>
                  <a:cubicBezTo>
                    <a:pt x="-2501" y="45720"/>
                    <a:pt x="-1231" y="24130"/>
                    <a:pt x="6389" y="13970"/>
                  </a:cubicBezTo>
                  <a:cubicBezTo>
                    <a:pt x="12739" y="5080"/>
                    <a:pt x="47029" y="0"/>
                    <a:pt x="47029" y="0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68" name="Group 68"/>
          <p:cNvGrpSpPr/>
          <p:nvPr/>
        </p:nvGrpSpPr>
        <p:grpSpPr>
          <a:xfrm>
            <a:off x="3628970" y="8293574"/>
            <a:ext cx="248705" cy="171627"/>
            <a:chOff x="0" y="0"/>
            <a:chExt cx="307340" cy="212090"/>
          </a:xfrm>
        </p:grpSpPr>
        <p:sp>
          <p:nvSpPr>
            <p:cNvPr id="69" name="Freeform 69"/>
            <p:cNvSpPr/>
            <p:nvPr/>
          </p:nvSpPr>
          <p:spPr>
            <a:xfrm>
              <a:off x="50476" y="49389"/>
              <a:ext cx="206064" cy="113871"/>
            </a:xfrm>
            <a:custGeom>
              <a:avLst/>
              <a:gdLst/>
              <a:ahLst/>
              <a:cxnLst/>
              <a:rect l="l" t="t" r="r" b="b"/>
              <a:pathLst>
                <a:path w="206064" h="113871">
                  <a:moveTo>
                    <a:pt x="148914" y="110631"/>
                  </a:moveTo>
                  <a:cubicBezTo>
                    <a:pt x="80334" y="67451"/>
                    <a:pt x="39694" y="85231"/>
                    <a:pt x="21914" y="76341"/>
                  </a:cubicBezTo>
                  <a:cubicBezTo>
                    <a:pt x="10484" y="69991"/>
                    <a:pt x="2864" y="57291"/>
                    <a:pt x="324" y="47131"/>
                  </a:cubicBezTo>
                  <a:cubicBezTo>
                    <a:pt x="-946" y="36971"/>
                    <a:pt x="4134" y="20461"/>
                    <a:pt x="13024" y="14111"/>
                  </a:cubicBezTo>
                  <a:cubicBezTo>
                    <a:pt x="21914" y="6491"/>
                    <a:pt x="47314" y="3951"/>
                    <a:pt x="58744" y="9031"/>
                  </a:cubicBezTo>
                  <a:cubicBezTo>
                    <a:pt x="67634" y="14111"/>
                    <a:pt x="76524" y="29351"/>
                    <a:pt x="76524" y="40781"/>
                  </a:cubicBezTo>
                  <a:cubicBezTo>
                    <a:pt x="76524" y="52211"/>
                    <a:pt x="61284" y="73801"/>
                    <a:pt x="49854" y="77611"/>
                  </a:cubicBezTo>
                  <a:cubicBezTo>
                    <a:pt x="38424" y="81421"/>
                    <a:pt x="14294" y="71261"/>
                    <a:pt x="6674" y="62371"/>
                  </a:cubicBezTo>
                  <a:cubicBezTo>
                    <a:pt x="1594" y="56021"/>
                    <a:pt x="-946" y="47131"/>
                    <a:pt x="324" y="39511"/>
                  </a:cubicBezTo>
                  <a:cubicBezTo>
                    <a:pt x="1594" y="29351"/>
                    <a:pt x="7944" y="15381"/>
                    <a:pt x="19374" y="9031"/>
                  </a:cubicBezTo>
                  <a:cubicBezTo>
                    <a:pt x="35884" y="-1129"/>
                    <a:pt x="79064" y="-1129"/>
                    <a:pt x="100654" y="1411"/>
                  </a:cubicBezTo>
                  <a:cubicBezTo>
                    <a:pt x="115894" y="2681"/>
                    <a:pt x="126054" y="7761"/>
                    <a:pt x="138754" y="14111"/>
                  </a:cubicBezTo>
                  <a:cubicBezTo>
                    <a:pt x="156534" y="21731"/>
                    <a:pt x="183204" y="36971"/>
                    <a:pt x="193364" y="49671"/>
                  </a:cubicBezTo>
                  <a:cubicBezTo>
                    <a:pt x="200984" y="57291"/>
                    <a:pt x="206064" y="64911"/>
                    <a:pt x="206064" y="73801"/>
                  </a:cubicBezTo>
                  <a:cubicBezTo>
                    <a:pt x="206064" y="85231"/>
                    <a:pt x="194634" y="105551"/>
                    <a:pt x="184474" y="111901"/>
                  </a:cubicBezTo>
                  <a:cubicBezTo>
                    <a:pt x="175584" y="116981"/>
                    <a:pt x="148914" y="110631"/>
                    <a:pt x="148914" y="110631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70" name="Group 70"/>
          <p:cNvGrpSpPr/>
          <p:nvPr/>
        </p:nvGrpSpPr>
        <p:grpSpPr>
          <a:xfrm>
            <a:off x="3513866" y="8283297"/>
            <a:ext cx="138741" cy="134630"/>
            <a:chOff x="0" y="0"/>
            <a:chExt cx="171450" cy="166370"/>
          </a:xfrm>
        </p:grpSpPr>
        <p:sp>
          <p:nvSpPr>
            <p:cNvPr id="71" name="Freeform 71"/>
            <p:cNvSpPr/>
            <p:nvPr/>
          </p:nvSpPr>
          <p:spPr>
            <a:xfrm>
              <a:off x="48258" y="48181"/>
              <a:ext cx="72392" cy="60990"/>
            </a:xfrm>
            <a:custGeom>
              <a:avLst/>
              <a:gdLst/>
              <a:ahLst/>
              <a:cxnLst/>
              <a:rect l="l" t="t" r="r" b="b"/>
              <a:pathLst>
                <a:path w="72392" h="60990">
                  <a:moveTo>
                    <a:pt x="72392" y="21669"/>
                  </a:moveTo>
                  <a:cubicBezTo>
                    <a:pt x="39372" y="72469"/>
                    <a:pt x="8892" y="63579"/>
                    <a:pt x="2542" y="52149"/>
                  </a:cubicBezTo>
                  <a:cubicBezTo>
                    <a:pt x="-3808" y="41989"/>
                    <a:pt x="2542" y="10239"/>
                    <a:pt x="12702" y="2619"/>
                  </a:cubicBezTo>
                  <a:cubicBezTo>
                    <a:pt x="21592" y="-5001"/>
                    <a:pt x="62232" y="6429"/>
                    <a:pt x="62232" y="6429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72" name="Group 72"/>
          <p:cNvGrpSpPr/>
          <p:nvPr/>
        </p:nvGrpSpPr>
        <p:grpSpPr>
          <a:xfrm>
            <a:off x="3515922" y="8279186"/>
            <a:ext cx="138741" cy="134630"/>
            <a:chOff x="0" y="0"/>
            <a:chExt cx="171450" cy="166370"/>
          </a:xfrm>
        </p:grpSpPr>
        <p:sp>
          <p:nvSpPr>
            <p:cNvPr id="73" name="Freeform 73"/>
            <p:cNvSpPr/>
            <p:nvPr/>
          </p:nvSpPr>
          <p:spPr>
            <a:xfrm>
              <a:off x="48258" y="48181"/>
              <a:ext cx="72392" cy="60990"/>
            </a:xfrm>
            <a:custGeom>
              <a:avLst/>
              <a:gdLst/>
              <a:ahLst/>
              <a:cxnLst/>
              <a:rect l="l" t="t" r="r" b="b"/>
              <a:pathLst>
                <a:path w="72392" h="60990">
                  <a:moveTo>
                    <a:pt x="72392" y="21669"/>
                  </a:moveTo>
                  <a:cubicBezTo>
                    <a:pt x="39372" y="72469"/>
                    <a:pt x="8892" y="63579"/>
                    <a:pt x="2542" y="52149"/>
                  </a:cubicBezTo>
                  <a:cubicBezTo>
                    <a:pt x="-3808" y="41989"/>
                    <a:pt x="2542" y="10239"/>
                    <a:pt x="12702" y="2619"/>
                  </a:cubicBezTo>
                  <a:cubicBezTo>
                    <a:pt x="21592" y="-5001"/>
                    <a:pt x="62232" y="6429"/>
                    <a:pt x="62232" y="6429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74" name="Group 74"/>
          <p:cNvGrpSpPr/>
          <p:nvPr/>
        </p:nvGrpSpPr>
        <p:grpSpPr>
          <a:xfrm>
            <a:off x="3505645" y="8270964"/>
            <a:ext cx="138741" cy="134630"/>
            <a:chOff x="0" y="0"/>
            <a:chExt cx="171450" cy="166370"/>
          </a:xfrm>
        </p:grpSpPr>
        <p:sp>
          <p:nvSpPr>
            <p:cNvPr id="75" name="Freeform 75"/>
            <p:cNvSpPr/>
            <p:nvPr/>
          </p:nvSpPr>
          <p:spPr>
            <a:xfrm>
              <a:off x="48258" y="48181"/>
              <a:ext cx="72392" cy="60990"/>
            </a:xfrm>
            <a:custGeom>
              <a:avLst/>
              <a:gdLst/>
              <a:ahLst/>
              <a:cxnLst/>
              <a:rect l="l" t="t" r="r" b="b"/>
              <a:pathLst>
                <a:path w="72392" h="60990">
                  <a:moveTo>
                    <a:pt x="72392" y="21669"/>
                  </a:moveTo>
                  <a:cubicBezTo>
                    <a:pt x="39372" y="72469"/>
                    <a:pt x="8892" y="63579"/>
                    <a:pt x="2542" y="52149"/>
                  </a:cubicBezTo>
                  <a:cubicBezTo>
                    <a:pt x="-3808" y="41989"/>
                    <a:pt x="2542" y="10239"/>
                    <a:pt x="12702" y="2619"/>
                  </a:cubicBezTo>
                  <a:cubicBezTo>
                    <a:pt x="21592" y="-5001"/>
                    <a:pt x="62232" y="6429"/>
                    <a:pt x="62232" y="6429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76" name="Group 76"/>
          <p:cNvGrpSpPr/>
          <p:nvPr/>
        </p:nvGrpSpPr>
        <p:grpSpPr>
          <a:xfrm>
            <a:off x="3800597" y="8326461"/>
            <a:ext cx="219929" cy="154156"/>
            <a:chOff x="0" y="0"/>
            <a:chExt cx="271780" cy="190500"/>
          </a:xfrm>
        </p:grpSpPr>
        <p:sp>
          <p:nvSpPr>
            <p:cNvPr id="77" name="Freeform 77"/>
            <p:cNvSpPr/>
            <p:nvPr/>
          </p:nvSpPr>
          <p:spPr>
            <a:xfrm>
              <a:off x="50404" y="59873"/>
              <a:ext cx="170030" cy="79827"/>
            </a:xfrm>
            <a:custGeom>
              <a:avLst/>
              <a:gdLst/>
              <a:ahLst/>
              <a:cxnLst/>
              <a:rect l="l" t="t" r="r" b="b"/>
              <a:pathLst>
                <a:path w="170030" h="79827">
                  <a:moveTo>
                    <a:pt x="21986" y="3627"/>
                  </a:moveTo>
                  <a:cubicBezTo>
                    <a:pt x="100726" y="-7803"/>
                    <a:pt x="155336" y="9977"/>
                    <a:pt x="166766" y="26487"/>
                  </a:cubicBezTo>
                  <a:cubicBezTo>
                    <a:pt x="173116" y="36647"/>
                    <a:pt x="169306" y="53157"/>
                    <a:pt x="162956" y="62047"/>
                  </a:cubicBezTo>
                  <a:cubicBezTo>
                    <a:pt x="157876" y="70937"/>
                    <a:pt x="142636" y="78557"/>
                    <a:pt x="132476" y="79827"/>
                  </a:cubicBezTo>
                  <a:cubicBezTo>
                    <a:pt x="122316" y="79827"/>
                    <a:pt x="107076" y="73477"/>
                    <a:pt x="100726" y="64587"/>
                  </a:cubicBezTo>
                  <a:cubicBezTo>
                    <a:pt x="94376" y="55697"/>
                    <a:pt x="91836" y="37917"/>
                    <a:pt x="95646" y="27757"/>
                  </a:cubicBezTo>
                  <a:cubicBezTo>
                    <a:pt x="99456" y="17597"/>
                    <a:pt x="113426" y="7437"/>
                    <a:pt x="123586" y="3627"/>
                  </a:cubicBezTo>
                  <a:cubicBezTo>
                    <a:pt x="131206" y="2357"/>
                    <a:pt x="140096" y="2357"/>
                    <a:pt x="147716" y="7437"/>
                  </a:cubicBezTo>
                  <a:cubicBezTo>
                    <a:pt x="155336" y="12517"/>
                    <a:pt x="168036" y="25217"/>
                    <a:pt x="169306" y="35377"/>
                  </a:cubicBezTo>
                  <a:cubicBezTo>
                    <a:pt x="169306" y="48077"/>
                    <a:pt x="157876" y="69667"/>
                    <a:pt x="146446" y="76017"/>
                  </a:cubicBezTo>
                  <a:cubicBezTo>
                    <a:pt x="137556" y="81097"/>
                    <a:pt x="119776" y="78557"/>
                    <a:pt x="110886" y="73477"/>
                  </a:cubicBezTo>
                  <a:cubicBezTo>
                    <a:pt x="104536" y="70937"/>
                    <a:pt x="98186" y="63317"/>
                    <a:pt x="95646" y="55697"/>
                  </a:cubicBezTo>
                  <a:cubicBezTo>
                    <a:pt x="93106" y="45537"/>
                    <a:pt x="94376" y="29027"/>
                    <a:pt x="99456" y="20137"/>
                  </a:cubicBezTo>
                  <a:cubicBezTo>
                    <a:pt x="105806" y="11247"/>
                    <a:pt x="121046" y="2357"/>
                    <a:pt x="131206" y="3627"/>
                  </a:cubicBezTo>
                  <a:cubicBezTo>
                    <a:pt x="143906" y="4897"/>
                    <a:pt x="164226" y="20137"/>
                    <a:pt x="168036" y="31567"/>
                  </a:cubicBezTo>
                  <a:cubicBezTo>
                    <a:pt x="170576" y="42997"/>
                    <a:pt x="159146" y="67127"/>
                    <a:pt x="150256" y="74747"/>
                  </a:cubicBezTo>
                  <a:cubicBezTo>
                    <a:pt x="142636" y="79827"/>
                    <a:pt x="132476" y="81097"/>
                    <a:pt x="123586" y="78557"/>
                  </a:cubicBezTo>
                  <a:cubicBezTo>
                    <a:pt x="113426" y="76017"/>
                    <a:pt x="107076" y="58237"/>
                    <a:pt x="95646" y="56967"/>
                  </a:cubicBezTo>
                  <a:cubicBezTo>
                    <a:pt x="81676" y="54427"/>
                    <a:pt x="58816" y="74747"/>
                    <a:pt x="43576" y="76017"/>
                  </a:cubicBezTo>
                  <a:cubicBezTo>
                    <a:pt x="33416" y="77287"/>
                    <a:pt x="24526" y="77287"/>
                    <a:pt x="16906" y="70937"/>
                  </a:cubicBezTo>
                  <a:cubicBezTo>
                    <a:pt x="8016" y="64587"/>
                    <a:pt x="-2144" y="42997"/>
                    <a:pt x="396" y="31567"/>
                  </a:cubicBezTo>
                  <a:cubicBezTo>
                    <a:pt x="1666" y="21407"/>
                    <a:pt x="21986" y="3627"/>
                    <a:pt x="21986" y="3627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78" name="Group 78"/>
          <p:cNvGrpSpPr/>
          <p:nvPr/>
        </p:nvGrpSpPr>
        <p:grpSpPr>
          <a:xfrm>
            <a:off x="3783126" y="8310017"/>
            <a:ext cx="227123" cy="162378"/>
            <a:chOff x="0" y="0"/>
            <a:chExt cx="280670" cy="200660"/>
          </a:xfrm>
        </p:grpSpPr>
        <p:sp>
          <p:nvSpPr>
            <p:cNvPr id="79" name="Freeform 79"/>
            <p:cNvSpPr/>
            <p:nvPr/>
          </p:nvSpPr>
          <p:spPr>
            <a:xfrm>
              <a:off x="50498" y="47566"/>
              <a:ext cx="181041" cy="102457"/>
            </a:xfrm>
            <a:custGeom>
              <a:avLst/>
              <a:gdLst/>
              <a:ahLst/>
              <a:cxnLst/>
              <a:rect l="l" t="t" r="r" b="b"/>
              <a:pathLst>
                <a:path w="181041" h="102457">
                  <a:moveTo>
                    <a:pt x="113332" y="89594"/>
                  </a:moveTo>
                  <a:cubicBezTo>
                    <a:pt x="96822" y="74354"/>
                    <a:pt x="81582" y="76894"/>
                    <a:pt x="72692" y="80704"/>
                  </a:cubicBezTo>
                  <a:cubicBezTo>
                    <a:pt x="62532" y="85784"/>
                    <a:pt x="53642" y="101024"/>
                    <a:pt x="43482" y="102294"/>
                  </a:cubicBezTo>
                  <a:cubicBezTo>
                    <a:pt x="33322" y="103564"/>
                    <a:pt x="16812" y="97214"/>
                    <a:pt x="10462" y="89594"/>
                  </a:cubicBezTo>
                  <a:cubicBezTo>
                    <a:pt x="2842" y="79434"/>
                    <a:pt x="302" y="54034"/>
                    <a:pt x="6652" y="42604"/>
                  </a:cubicBezTo>
                  <a:cubicBezTo>
                    <a:pt x="11732" y="33714"/>
                    <a:pt x="26972" y="26094"/>
                    <a:pt x="37132" y="26094"/>
                  </a:cubicBezTo>
                  <a:cubicBezTo>
                    <a:pt x="48562" y="26094"/>
                    <a:pt x="63802" y="32444"/>
                    <a:pt x="70152" y="42604"/>
                  </a:cubicBezTo>
                  <a:cubicBezTo>
                    <a:pt x="75232" y="52764"/>
                    <a:pt x="75232" y="78164"/>
                    <a:pt x="67612" y="88324"/>
                  </a:cubicBezTo>
                  <a:cubicBezTo>
                    <a:pt x="59992" y="97214"/>
                    <a:pt x="34592" y="103564"/>
                    <a:pt x="23162" y="98484"/>
                  </a:cubicBezTo>
                  <a:cubicBezTo>
                    <a:pt x="11732" y="93404"/>
                    <a:pt x="-2238" y="71814"/>
                    <a:pt x="302" y="59114"/>
                  </a:cubicBezTo>
                  <a:cubicBezTo>
                    <a:pt x="5382" y="38794"/>
                    <a:pt x="56182" y="9584"/>
                    <a:pt x="80312" y="3234"/>
                  </a:cubicBezTo>
                  <a:cubicBezTo>
                    <a:pt x="95552" y="-1846"/>
                    <a:pt x="108252" y="-576"/>
                    <a:pt x="122222" y="4504"/>
                  </a:cubicBezTo>
                  <a:cubicBezTo>
                    <a:pt x="140002" y="10854"/>
                    <a:pt x="167942" y="32444"/>
                    <a:pt x="176832" y="46414"/>
                  </a:cubicBezTo>
                  <a:cubicBezTo>
                    <a:pt x="181912" y="55304"/>
                    <a:pt x="181912" y="65464"/>
                    <a:pt x="179372" y="73084"/>
                  </a:cubicBezTo>
                  <a:cubicBezTo>
                    <a:pt x="176832" y="81974"/>
                    <a:pt x="170482" y="90864"/>
                    <a:pt x="164132" y="95944"/>
                  </a:cubicBezTo>
                  <a:cubicBezTo>
                    <a:pt x="156512" y="99754"/>
                    <a:pt x="146352" y="102294"/>
                    <a:pt x="137462" y="102294"/>
                  </a:cubicBezTo>
                  <a:cubicBezTo>
                    <a:pt x="129842" y="101024"/>
                    <a:pt x="113332" y="89594"/>
                    <a:pt x="113332" y="89594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80" name="Group 80"/>
          <p:cNvGrpSpPr/>
          <p:nvPr/>
        </p:nvGrpSpPr>
        <p:grpSpPr>
          <a:xfrm>
            <a:off x="3284688" y="8618330"/>
            <a:ext cx="168544" cy="162378"/>
            <a:chOff x="0" y="0"/>
            <a:chExt cx="208280" cy="200660"/>
          </a:xfrm>
        </p:grpSpPr>
        <p:sp>
          <p:nvSpPr>
            <p:cNvPr id="81" name="Freeform 81"/>
            <p:cNvSpPr/>
            <p:nvPr/>
          </p:nvSpPr>
          <p:spPr>
            <a:xfrm>
              <a:off x="49530" y="50305"/>
              <a:ext cx="106819" cy="99801"/>
            </a:xfrm>
            <a:custGeom>
              <a:avLst/>
              <a:gdLst/>
              <a:ahLst/>
              <a:cxnLst/>
              <a:rect l="l" t="t" r="r" b="b"/>
              <a:pathLst>
                <a:path w="106819" h="99801">
                  <a:moveTo>
                    <a:pt x="15240" y="30975"/>
                  </a:moveTo>
                  <a:cubicBezTo>
                    <a:pt x="68580" y="-775"/>
                    <a:pt x="83820" y="1765"/>
                    <a:pt x="91440" y="8115"/>
                  </a:cubicBezTo>
                  <a:cubicBezTo>
                    <a:pt x="100330" y="14465"/>
                    <a:pt x="107950" y="29705"/>
                    <a:pt x="106680" y="41135"/>
                  </a:cubicBezTo>
                  <a:cubicBezTo>
                    <a:pt x="105410" y="52565"/>
                    <a:pt x="87630" y="71615"/>
                    <a:pt x="76200" y="75425"/>
                  </a:cubicBezTo>
                  <a:cubicBezTo>
                    <a:pt x="66040" y="79235"/>
                    <a:pt x="49530" y="72885"/>
                    <a:pt x="41910" y="65265"/>
                  </a:cubicBezTo>
                  <a:cubicBezTo>
                    <a:pt x="34290" y="58915"/>
                    <a:pt x="27940" y="42405"/>
                    <a:pt x="30480" y="32245"/>
                  </a:cubicBezTo>
                  <a:cubicBezTo>
                    <a:pt x="34290" y="20815"/>
                    <a:pt x="53340" y="3035"/>
                    <a:pt x="64770" y="495"/>
                  </a:cubicBezTo>
                  <a:cubicBezTo>
                    <a:pt x="74930" y="-2045"/>
                    <a:pt x="91440" y="5575"/>
                    <a:pt x="97790" y="14465"/>
                  </a:cubicBezTo>
                  <a:cubicBezTo>
                    <a:pt x="105410" y="23355"/>
                    <a:pt x="105410" y="47485"/>
                    <a:pt x="100330" y="60185"/>
                  </a:cubicBezTo>
                  <a:cubicBezTo>
                    <a:pt x="93980" y="72885"/>
                    <a:pt x="73660" y="85585"/>
                    <a:pt x="60960" y="91935"/>
                  </a:cubicBezTo>
                  <a:cubicBezTo>
                    <a:pt x="52070" y="97015"/>
                    <a:pt x="43180" y="100825"/>
                    <a:pt x="35560" y="99555"/>
                  </a:cubicBezTo>
                  <a:cubicBezTo>
                    <a:pt x="25400" y="98285"/>
                    <a:pt x="10160" y="88125"/>
                    <a:pt x="5080" y="80505"/>
                  </a:cubicBezTo>
                  <a:cubicBezTo>
                    <a:pt x="0" y="72885"/>
                    <a:pt x="-1270" y="61455"/>
                    <a:pt x="1270" y="53835"/>
                  </a:cubicBezTo>
                  <a:cubicBezTo>
                    <a:pt x="2540" y="44945"/>
                    <a:pt x="15240" y="30975"/>
                    <a:pt x="15240" y="30975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82" name="Group 82"/>
          <p:cNvGrpSpPr/>
          <p:nvPr/>
        </p:nvGrpSpPr>
        <p:grpSpPr>
          <a:xfrm>
            <a:off x="3263106" y="8631690"/>
            <a:ext cx="150045" cy="143879"/>
            <a:chOff x="0" y="0"/>
            <a:chExt cx="185420" cy="177800"/>
          </a:xfrm>
        </p:grpSpPr>
        <p:sp>
          <p:nvSpPr>
            <p:cNvPr id="83" name="Freeform 83"/>
            <p:cNvSpPr/>
            <p:nvPr/>
          </p:nvSpPr>
          <p:spPr>
            <a:xfrm>
              <a:off x="50800" y="49530"/>
              <a:ext cx="83572" cy="78138"/>
            </a:xfrm>
            <a:custGeom>
              <a:avLst/>
              <a:gdLst/>
              <a:ahLst/>
              <a:cxnLst/>
              <a:rect l="l" t="t" r="r" b="b"/>
              <a:pathLst>
                <a:path w="83572" h="78138">
                  <a:moveTo>
                    <a:pt x="57150" y="73660"/>
                  </a:moveTo>
                  <a:cubicBezTo>
                    <a:pt x="6350" y="64770"/>
                    <a:pt x="0" y="48260"/>
                    <a:pt x="0" y="38100"/>
                  </a:cubicBezTo>
                  <a:cubicBezTo>
                    <a:pt x="1270" y="27940"/>
                    <a:pt x="10160" y="12700"/>
                    <a:pt x="19050" y="7620"/>
                  </a:cubicBezTo>
                  <a:cubicBezTo>
                    <a:pt x="27940" y="2540"/>
                    <a:pt x="44450" y="1270"/>
                    <a:pt x="54610" y="6350"/>
                  </a:cubicBezTo>
                  <a:cubicBezTo>
                    <a:pt x="63500" y="10160"/>
                    <a:pt x="73660" y="24130"/>
                    <a:pt x="76200" y="34290"/>
                  </a:cubicBezTo>
                  <a:cubicBezTo>
                    <a:pt x="77470" y="44450"/>
                    <a:pt x="72390" y="60960"/>
                    <a:pt x="64770" y="68580"/>
                  </a:cubicBezTo>
                  <a:cubicBezTo>
                    <a:pt x="57150" y="74930"/>
                    <a:pt x="40640" y="80010"/>
                    <a:pt x="29210" y="77470"/>
                  </a:cubicBezTo>
                  <a:cubicBezTo>
                    <a:pt x="19050" y="74930"/>
                    <a:pt x="6350" y="64770"/>
                    <a:pt x="2540" y="54610"/>
                  </a:cubicBezTo>
                  <a:cubicBezTo>
                    <a:pt x="-1270" y="44450"/>
                    <a:pt x="1270" y="27940"/>
                    <a:pt x="6350" y="19050"/>
                  </a:cubicBezTo>
                  <a:cubicBezTo>
                    <a:pt x="11430" y="10160"/>
                    <a:pt x="24130" y="3810"/>
                    <a:pt x="34290" y="1270"/>
                  </a:cubicBezTo>
                  <a:cubicBezTo>
                    <a:pt x="41910" y="0"/>
                    <a:pt x="53340" y="-1270"/>
                    <a:pt x="60960" y="2540"/>
                  </a:cubicBezTo>
                  <a:cubicBezTo>
                    <a:pt x="69850" y="7620"/>
                    <a:pt x="80010" y="20320"/>
                    <a:pt x="82550" y="30480"/>
                  </a:cubicBezTo>
                  <a:cubicBezTo>
                    <a:pt x="85090" y="39370"/>
                    <a:pt x="82550" y="49530"/>
                    <a:pt x="78740" y="57150"/>
                  </a:cubicBezTo>
                  <a:cubicBezTo>
                    <a:pt x="74930" y="64770"/>
                    <a:pt x="57150" y="73660"/>
                    <a:pt x="57150" y="73660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84" name="Group 84"/>
          <p:cNvGrpSpPr/>
          <p:nvPr/>
        </p:nvGrpSpPr>
        <p:grpSpPr>
          <a:xfrm>
            <a:off x="3263106" y="8653272"/>
            <a:ext cx="138741" cy="134630"/>
            <a:chOff x="0" y="0"/>
            <a:chExt cx="171450" cy="166370"/>
          </a:xfrm>
        </p:grpSpPr>
        <p:sp>
          <p:nvSpPr>
            <p:cNvPr id="85" name="Freeform 85"/>
            <p:cNvSpPr/>
            <p:nvPr/>
          </p:nvSpPr>
          <p:spPr>
            <a:xfrm>
              <a:off x="48258" y="48181"/>
              <a:ext cx="72392" cy="60990"/>
            </a:xfrm>
            <a:custGeom>
              <a:avLst/>
              <a:gdLst/>
              <a:ahLst/>
              <a:cxnLst/>
              <a:rect l="l" t="t" r="r" b="b"/>
              <a:pathLst>
                <a:path w="72392" h="60990">
                  <a:moveTo>
                    <a:pt x="72392" y="21669"/>
                  </a:moveTo>
                  <a:cubicBezTo>
                    <a:pt x="39372" y="72469"/>
                    <a:pt x="8892" y="63579"/>
                    <a:pt x="2542" y="52149"/>
                  </a:cubicBezTo>
                  <a:cubicBezTo>
                    <a:pt x="-3808" y="41989"/>
                    <a:pt x="2542" y="10239"/>
                    <a:pt x="12702" y="2619"/>
                  </a:cubicBezTo>
                  <a:cubicBezTo>
                    <a:pt x="21592" y="-5001"/>
                    <a:pt x="62232" y="6429"/>
                    <a:pt x="62232" y="6429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86" name="Group 86"/>
          <p:cNvGrpSpPr/>
          <p:nvPr/>
        </p:nvGrpSpPr>
        <p:grpSpPr>
          <a:xfrm>
            <a:off x="3674189" y="8749876"/>
            <a:ext cx="464524" cy="217874"/>
            <a:chOff x="0" y="0"/>
            <a:chExt cx="574040" cy="269240"/>
          </a:xfrm>
        </p:grpSpPr>
        <p:sp>
          <p:nvSpPr>
            <p:cNvPr id="87" name="Freeform 87"/>
            <p:cNvSpPr/>
            <p:nvPr/>
          </p:nvSpPr>
          <p:spPr>
            <a:xfrm>
              <a:off x="50551" y="50800"/>
              <a:ext cx="472689" cy="167640"/>
            </a:xfrm>
            <a:custGeom>
              <a:avLst/>
              <a:gdLst/>
              <a:ahLst/>
              <a:cxnLst/>
              <a:rect l="l" t="t" r="r" b="b"/>
              <a:pathLst>
                <a:path w="472689" h="167640">
                  <a:moveTo>
                    <a:pt x="38349" y="0"/>
                  </a:moveTo>
                  <a:cubicBezTo>
                    <a:pt x="343149" y="33020"/>
                    <a:pt x="385059" y="44450"/>
                    <a:pt x="414269" y="54610"/>
                  </a:cubicBezTo>
                  <a:cubicBezTo>
                    <a:pt x="432049" y="60960"/>
                    <a:pt x="446019" y="63500"/>
                    <a:pt x="456179" y="73660"/>
                  </a:cubicBezTo>
                  <a:cubicBezTo>
                    <a:pt x="465069" y="82550"/>
                    <a:pt x="471419" y="96520"/>
                    <a:pt x="472689" y="109220"/>
                  </a:cubicBezTo>
                  <a:cubicBezTo>
                    <a:pt x="472689" y="125730"/>
                    <a:pt x="465069" y="151130"/>
                    <a:pt x="453639" y="160020"/>
                  </a:cubicBezTo>
                  <a:cubicBezTo>
                    <a:pt x="444749" y="167640"/>
                    <a:pt x="430779" y="167640"/>
                    <a:pt x="415539" y="167640"/>
                  </a:cubicBezTo>
                  <a:cubicBezTo>
                    <a:pt x="392679" y="167640"/>
                    <a:pt x="360929" y="161290"/>
                    <a:pt x="332989" y="153670"/>
                  </a:cubicBezTo>
                  <a:cubicBezTo>
                    <a:pt x="303779" y="146050"/>
                    <a:pt x="261869" y="139700"/>
                    <a:pt x="245359" y="119380"/>
                  </a:cubicBezTo>
                  <a:cubicBezTo>
                    <a:pt x="231389" y="101600"/>
                    <a:pt x="227579" y="62230"/>
                    <a:pt x="232659" y="45720"/>
                  </a:cubicBezTo>
                  <a:cubicBezTo>
                    <a:pt x="236469" y="36830"/>
                    <a:pt x="244089" y="30480"/>
                    <a:pt x="252979" y="27940"/>
                  </a:cubicBezTo>
                  <a:cubicBezTo>
                    <a:pt x="261869" y="24130"/>
                    <a:pt x="274569" y="24130"/>
                    <a:pt x="283459" y="29210"/>
                  </a:cubicBezTo>
                  <a:cubicBezTo>
                    <a:pt x="292349" y="34290"/>
                    <a:pt x="303779" y="46990"/>
                    <a:pt x="305049" y="58420"/>
                  </a:cubicBezTo>
                  <a:cubicBezTo>
                    <a:pt x="306319" y="68580"/>
                    <a:pt x="299969" y="83820"/>
                    <a:pt x="292349" y="91440"/>
                  </a:cubicBezTo>
                  <a:cubicBezTo>
                    <a:pt x="284729" y="99060"/>
                    <a:pt x="268219" y="102870"/>
                    <a:pt x="258059" y="100330"/>
                  </a:cubicBezTo>
                  <a:cubicBezTo>
                    <a:pt x="247899" y="97790"/>
                    <a:pt x="235199" y="86360"/>
                    <a:pt x="231389" y="76200"/>
                  </a:cubicBezTo>
                  <a:cubicBezTo>
                    <a:pt x="227579" y="67310"/>
                    <a:pt x="230119" y="49530"/>
                    <a:pt x="236469" y="40640"/>
                  </a:cubicBezTo>
                  <a:cubicBezTo>
                    <a:pt x="241549" y="33020"/>
                    <a:pt x="256789" y="25400"/>
                    <a:pt x="268219" y="25400"/>
                  </a:cubicBezTo>
                  <a:cubicBezTo>
                    <a:pt x="278379" y="25400"/>
                    <a:pt x="293619" y="33020"/>
                    <a:pt x="298699" y="43180"/>
                  </a:cubicBezTo>
                  <a:cubicBezTo>
                    <a:pt x="305049" y="53340"/>
                    <a:pt x="303779" y="80010"/>
                    <a:pt x="294889" y="88900"/>
                  </a:cubicBezTo>
                  <a:cubicBezTo>
                    <a:pt x="285999" y="97790"/>
                    <a:pt x="249169" y="96520"/>
                    <a:pt x="239009" y="88900"/>
                  </a:cubicBezTo>
                  <a:cubicBezTo>
                    <a:pt x="231389" y="83820"/>
                    <a:pt x="228849" y="72390"/>
                    <a:pt x="228849" y="63500"/>
                  </a:cubicBezTo>
                  <a:cubicBezTo>
                    <a:pt x="228849" y="55880"/>
                    <a:pt x="231389" y="44450"/>
                    <a:pt x="237739" y="38100"/>
                  </a:cubicBezTo>
                  <a:cubicBezTo>
                    <a:pt x="246629" y="30480"/>
                    <a:pt x="272029" y="22860"/>
                    <a:pt x="279649" y="27940"/>
                  </a:cubicBezTo>
                  <a:cubicBezTo>
                    <a:pt x="285999" y="31750"/>
                    <a:pt x="278379" y="46990"/>
                    <a:pt x="285999" y="55880"/>
                  </a:cubicBezTo>
                  <a:cubicBezTo>
                    <a:pt x="302509" y="74930"/>
                    <a:pt x="409189" y="81280"/>
                    <a:pt x="412999" y="96520"/>
                  </a:cubicBezTo>
                  <a:cubicBezTo>
                    <a:pt x="414269" y="105410"/>
                    <a:pt x="396489" y="123190"/>
                    <a:pt x="382519" y="125730"/>
                  </a:cubicBezTo>
                  <a:cubicBezTo>
                    <a:pt x="362199" y="130810"/>
                    <a:pt x="334259" y="107950"/>
                    <a:pt x="297429" y="100330"/>
                  </a:cubicBezTo>
                  <a:cubicBezTo>
                    <a:pt x="232659" y="88900"/>
                    <a:pt x="68829" y="88900"/>
                    <a:pt x="29459" y="74930"/>
                  </a:cubicBezTo>
                  <a:cubicBezTo>
                    <a:pt x="16759" y="69850"/>
                    <a:pt x="11679" y="66040"/>
                    <a:pt x="6599" y="59690"/>
                  </a:cubicBezTo>
                  <a:cubicBezTo>
                    <a:pt x="2789" y="52070"/>
                    <a:pt x="-1021" y="41910"/>
                    <a:pt x="249" y="33020"/>
                  </a:cubicBezTo>
                  <a:cubicBezTo>
                    <a:pt x="1519" y="25400"/>
                    <a:pt x="6599" y="15240"/>
                    <a:pt x="12949" y="8890"/>
                  </a:cubicBezTo>
                  <a:cubicBezTo>
                    <a:pt x="19299" y="3810"/>
                    <a:pt x="38349" y="0"/>
                    <a:pt x="38349" y="0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88" name="Group 88"/>
          <p:cNvGrpSpPr/>
          <p:nvPr/>
        </p:nvGrpSpPr>
        <p:grpSpPr>
          <a:xfrm>
            <a:off x="4074995" y="8867035"/>
            <a:ext cx="145935" cy="144907"/>
            <a:chOff x="0" y="0"/>
            <a:chExt cx="180340" cy="179070"/>
          </a:xfrm>
        </p:grpSpPr>
        <p:sp>
          <p:nvSpPr>
            <p:cNvPr id="89" name="Freeform 89"/>
            <p:cNvSpPr/>
            <p:nvPr/>
          </p:nvSpPr>
          <p:spPr>
            <a:xfrm>
              <a:off x="50476" y="50554"/>
              <a:ext cx="79522" cy="76446"/>
            </a:xfrm>
            <a:custGeom>
              <a:avLst/>
              <a:gdLst/>
              <a:ahLst/>
              <a:cxnLst/>
              <a:rect l="l" t="t" r="r" b="b"/>
              <a:pathLst>
                <a:path w="79522" h="76446">
                  <a:moveTo>
                    <a:pt x="38424" y="76446"/>
                  </a:moveTo>
                  <a:cubicBezTo>
                    <a:pt x="1594" y="51046"/>
                    <a:pt x="-946" y="33266"/>
                    <a:pt x="2864" y="24376"/>
                  </a:cubicBezTo>
                  <a:cubicBezTo>
                    <a:pt x="6674" y="14216"/>
                    <a:pt x="19374" y="2786"/>
                    <a:pt x="30804" y="1516"/>
                  </a:cubicBezTo>
                  <a:cubicBezTo>
                    <a:pt x="40964" y="-1024"/>
                    <a:pt x="57474" y="2786"/>
                    <a:pt x="65094" y="10406"/>
                  </a:cubicBezTo>
                  <a:cubicBezTo>
                    <a:pt x="72714" y="18026"/>
                    <a:pt x="77794" y="34536"/>
                    <a:pt x="76524" y="44696"/>
                  </a:cubicBezTo>
                  <a:cubicBezTo>
                    <a:pt x="73984" y="54856"/>
                    <a:pt x="63824" y="68826"/>
                    <a:pt x="54934" y="72636"/>
                  </a:cubicBezTo>
                  <a:cubicBezTo>
                    <a:pt x="44774" y="77716"/>
                    <a:pt x="28264" y="76446"/>
                    <a:pt x="19374" y="71366"/>
                  </a:cubicBezTo>
                  <a:cubicBezTo>
                    <a:pt x="9214" y="65016"/>
                    <a:pt x="1594" y="49776"/>
                    <a:pt x="324" y="39616"/>
                  </a:cubicBezTo>
                  <a:cubicBezTo>
                    <a:pt x="-946" y="31996"/>
                    <a:pt x="1594" y="23106"/>
                    <a:pt x="6674" y="16756"/>
                  </a:cubicBezTo>
                  <a:cubicBezTo>
                    <a:pt x="13024" y="9136"/>
                    <a:pt x="28264" y="1516"/>
                    <a:pt x="38424" y="246"/>
                  </a:cubicBezTo>
                  <a:cubicBezTo>
                    <a:pt x="47314" y="-1024"/>
                    <a:pt x="57474" y="2786"/>
                    <a:pt x="63824" y="7866"/>
                  </a:cubicBezTo>
                  <a:cubicBezTo>
                    <a:pt x="71444" y="12946"/>
                    <a:pt x="76524" y="23106"/>
                    <a:pt x="79064" y="30726"/>
                  </a:cubicBezTo>
                  <a:cubicBezTo>
                    <a:pt x="80334" y="39616"/>
                    <a:pt x="79064" y="51046"/>
                    <a:pt x="73984" y="57396"/>
                  </a:cubicBezTo>
                  <a:cubicBezTo>
                    <a:pt x="67634" y="66286"/>
                    <a:pt x="43504" y="76446"/>
                    <a:pt x="43504" y="76446"/>
                  </a:cubicBezTo>
                </a:path>
              </a:pathLst>
            </a:custGeom>
            <a:solidFill>
              <a:srgbClr val="FEF5E6"/>
            </a:solidFill>
            <a:ln cap="sq">
              <a:noFill/>
              <a:prstDash val="solid"/>
              <a:miter/>
            </a:ln>
          </p:spPr>
        </p:sp>
      </p:grpSp>
      <p:sp>
        <p:nvSpPr>
          <p:cNvPr id="90" name="Freeform 90"/>
          <p:cNvSpPr/>
          <p:nvPr/>
        </p:nvSpPr>
        <p:spPr>
          <a:xfrm>
            <a:off x="3275563" y="8291451"/>
            <a:ext cx="983227" cy="695633"/>
          </a:xfrm>
          <a:custGeom>
            <a:avLst/>
            <a:gdLst/>
            <a:ahLst/>
            <a:cxnLst/>
            <a:rect l="l" t="t" r="r" b="b"/>
            <a:pathLst>
              <a:path w="983227" h="695633">
                <a:moveTo>
                  <a:pt x="0" y="0"/>
                </a:moveTo>
                <a:lnTo>
                  <a:pt x="983228" y="0"/>
                </a:lnTo>
                <a:lnTo>
                  <a:pt x="983228" y="695633"/>
                </a:lnTo>
                <a:lnTo>
                  <a:pt x="0" y="69563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91" name="TextBox 91"/>
          <p:cNvSpPr txBox="1"/>
          <p:nvPr/>
        </p:nvSpPr>
        <p:spPr>
          <a:xfrm>
            <a:off x="2850839" y="9145292"/>
            <a:ext cx="1842578" cy="1062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89"/>
              </a:lnSpc>
            </a:pP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cherchez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un livre sur la finance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d'entreprise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: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trouvez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des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manuels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, des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ouvrages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sur un point précis du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sujet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ou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à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l'inverse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très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complets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 </a:t>
            </a:r>
          </a:p>
          <a:p>
            <a:pPr algn="l">
              <a:lnSpc>
                <a:spcPts val="1189"/>
              </a:lnSpc>
            </a:pP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Il ne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reste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plus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qu'à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vérifier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les auteurs et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l'éditeur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3118577" y="7558747"/>
            <a:ext cx="1333126" cy="499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90"/>
              </a:lnSpc>
            </a:pPr>
            <a:r>
              <a:rPr lang="en-US" sz="28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Livre</a:t>
            </a:r>
          </a:p>
        </p:txBody>
      </p:sp>
      <p:sp>
        <p:nvSpPr>
          <p:cNvPr id="93" name="TextBox 93"/>
          <p:cNvSpPr txBox="1"/>
          <p:nvPr/>
        </p:nvSpPr>
        <p:spPr>
          <a:xfrm>
            <a:off x="5344223" y="9175442"/>
            <a:ext cx="1846800" cy="1004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9"/>
              </a:lnSpc>
            </a:pP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Pour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votre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exposé sur la crise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climatique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,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cherchez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des articles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scientifiques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</a:t>
            </a:r>
          </a:p>
          <a:p>
            <a:pPr algn="l">
              <a:lnSpc>
                <a:spcPts val="1189"/>
              </a:lnSpc>
            </a:pP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Au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moins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,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savez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qu'ils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ont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été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rédigés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par des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scientifiques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et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normalement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relus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et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corrigés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par les pairs.</a:t>
            </a:r>
          </a:p>
        </p:txBody>
      </p:sp>
      <p:sp>
        <p:nvSpPr>
          <p:cNvPr id="94" name="TextBox 94"/>
          <p:cNvSpPr txBox="1"/>
          <p:nvPr/>
        </p:nvSpPr>
        <p:spPr>
          <a:xfrm>
            <a:off x="5336286" y="7540639"/>
            <a:ext cx="1846799" cy="6097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indent="0" algn="ctr">
              <a:lnSpc>
                <a:spcPts val="2279"/>
              </a:lnSpc>
              <a:spcBef>
                <a:spcPct val="0"/>
              </a:spcBef>
            </a:pPr>
            <a:r>
              <a:rPr lang="en-US" sz="2650" b="1" u="none" strike="noStrike" dirty="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Article </a:t>
            </a:r>
            <a:r>
              <a:rPr lang="en-US" sz="2650" b="1" u="none" strike="noStrike" dirty="0" err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scientifique</a:t>
            </a:r>
            <a:endParaRPr lang="en-US" sz="2650" b="1" u="none" strike="noStrike" dirty="0">
              <a:solidFill>
                <a:srgbClr val="000000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</p:txBody>
      </p:sp>
      <p:grpSp>
        <p:nvGrpSpPr>
          <p:cNvPr id="95" name="Group 95"/>
          <p:cNvGrpSpPr/>
          <p:nvPr/>
        </p:nvGrpSpPr>
        <p:grpSpPr>
          <a:xfrm>
            <a:off x="5883659" y="8229128"/>
            <a:ext cx="777598" cy="982321"/>
            <a:chOff x="0" y="0"/>
            <a:chExt cx="1036798" cy="1309761"/>
          </a:xfrm>
        </p:grpSpPr>
        <p:grpSp>
          <p:nvGrpSpPr>
            <p:cNvPr id="96" name="Group 96"/>
            <p:cNvGrpSpPr/>
            <p:nvPr/>
          </p:nvGrpSpPr>
          <p:grpSpPr>
            <a:xfrm rot="-1091954">
              <a:off x="150174" y="141214"/>
              <a:ext cx="421883" cy="873684"/>
              <a:chOff x="0" y="0"/>
              <a:chExt cx="105097" cy="217647"/>
            </a:xfrm>
          </p:grpSpPr>
          <p:sp>
            <p:nvSpPr>
              <p:cNvPr id="97" name="Freeform 97"/>
              <p:cNvSpPr/>
              <p:nvPr/>
            </p:nvSpPr>
            <p:spPr>
              <a:xfrm>
                <a:off x="0" y="0"/>
                <a:ext cx="105097" cy="217647"/>
              </a:xfrm>
              <a:custGeom>
                <a:avLst/>
                <a:gdLst/>
                <a:ahLst/>
                <a:cxnLst/>
                <a:rect l="l" t="t" r="r" b="b"/>
                <a:pathLst>
                  <a:path w="105097" h="217647">
                    <a:moveTo>
                      <a:pt x="0" y="0"/>
                    </a:moveTo>
                    <a:lnTo>
                      <a:pt x="105097" y="0"/>
                    </a:lnTo>
                    <a:lnTo>
                      <a:pt x="105097" y="217647"/>
                    </a:lnTo>
                    <a:lnTo>
                      <a:pt x="0" y="217647"/>
                    </a:lnTo>
                    <a:close/>
                  </a:path>
                </a:pathLst>
              </a:custGeom>
              <a:solidFill>
                <a:srgbClr val="FEF5E6"/>
              </a:solidFill>
            </p:spPr>
          </p:sp>
          <p:sp>
            <p:nvSpPr>
              <p:cNvPr id="98" name="TextBox 98"/>
              <p:cNvSpPr txBox="1"/>
              <p:nvPr/>
            </p:nvSpPr>
            <p:spPr>
              <a:xfrm>
                <a:off x="0" y="-47625"/>
                <a:ext cx="105097" cy="2652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99" name="Group 99"/>
            <p:cNvGrpSpPr/>
            <p:nvPr/>
          </p:nvGrpSpPr>
          <p:grpSpPr>
            <a:xfrm rot="-1091954">
              <a:off x="282867" y="220945"/>
              <a:ext cx="421883" cy="757491"/>
              <a:chOff x="0" y="0"/>
              <a:chExt cx="105097" cy="188701"/>
            </a:xfrm>
          </p:grpSpPr>
          <p:sp>
            <p:nvSpPr>
              <p:cNvPr id="100" name="Freeform 100"/>
              <p:cNvSpPr/>
              <p:nvPr/>
            </p:nvSpPr>
            <p:spPr>
              <a:xfrm>
                <a:off x="0" y="0"/>
                <a:ext cx="105097" cy="188701"/>
              </a:xfrm>
              <a:custGeom>
                <a:avLst/>
                <a:gdLst/>
                <a:ahLst/>
                <a:cxnLst/>
                <a:rect l="l" t="t" r="r" b="b"/>
                <a:pathLst>
                  <a:path w="105097" h="188701">
                    <a:moveTo>
                      <a:pt x="0" y="0"/>
                    </a:moveTo>
                    <a:lnTo>
                      <a:pt x="105097" y="0"/>
                    </a:lnTo>
                    <a:lnTo>
                      <a:pt x="105097" y="188701"/>
                    </a:lnTo>
                    <a:lnTo>
                      <a:pt x="0" y="188701"/>
                    </a:lnTo>
                    <a:close/>
                  </a:path>
                </a:pathLst>
              </a:custGeom>
              <a:solidFill>
                <a:srgbClr val="FEF5E6"/>
              </a:solidFill>
            </p:spPr>
          </p:sp>
          <p:sp>
            <p:nvSpPr>
              <p:cNvPr id="101" name="TextBox 101"/>
              <p:cNvSpPr txBox="1"/>
              <p:nvPr/>
            </p:nvSpPr>
            <p:spPr>
              <a:xfrm>
                <a:off x="0" y="-47625"/>
                <a:ext cx="105097" cy="23632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102" name="Group 102"/>
            <p:cNvGrpSpPr/>
            <p:nvPr/>
          </p:nvGrpSpPr>
          <p:grpSpPr>
            <a:xfrm rot="1748465">
              <a:off x="375846" y="120447"/>
              <a:ext cx="186888" cy="163527"/>
              <a:chOff x="0" y="0"/>
              <a:chExt cx="812800" cy="711200"/>
            </a:xfrm>
          </p:grpSpPr>
          <p:sp>
            <p:nvSpPr>
              <p:cNvPr id="103" name="Freeform 103"/>
              <p:cNvSpPr/>
              <p:nvPr/>
            </p:nvSpPr>
            <p:spPr>
              <a:xfrm>
                <a:off x="0" y="0"/>
                <a:ext cx="812800" cy="7112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11200">
                    <a:moveTo>
                      <a:pt x="406400" y="711200"/>
                    </a:moveTo>
                    <a:lnTo>
                      <a:pt x="812800" y="0"/>
                    </a:lnTo>
                    <a:lnTo>
                      <a:pt x="0" y="0"/>
                    </a:lnTo>
                    <a:lnTo>
                      <a:pt x="406400" y="711200"/>
                    </a:lnTo>
                    <a:close/>
                  </a:path>
                </a:pathLst>
              </a:custGeom>
              <a:solidFill>
                <a:srgbClr val="FEF5E6"/>
              </a:solidFill>
            </p:spPr>
          </p:sp>
          <p:sp>
            <p:nvSpPr>
              <p:cNvPr id="104" name="TextBox 104"/>
              <p:cNvSpPr txBox="1"/>
              <p:nvPr/>
            </p:nvSpPr>
            <p:spPr>
              <a:xfrm>
                <a:off x="127000" y="3175"/>
                <a:ext cx="558800" cy="3778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105" name="Group 105"/>
            <p:cNvGrpSpPr/>
            <p:nvPr/>
          </p:nvGrpSpPr>
          <p:grpSpPr>
            <a:xfrm>
              <a:off x="564052" y="407675"/>
              <a:ext cx="305572" cy="438489"/>
              <a:chOff x="0" y="0"/>
              <a:chExt cx="283210" cy="406400"/>
            </a:xfrm>
          </p:grpSpPr>
          <p:sp>
            <p:nvSpPr>
              <p:cNvPr id="106" name="Freeform 106"/>
              <p:cNvSpPr/>
              <p:nvPr/>
            </p:nvSpPr>
            <p:spPr>
              <a:xfrm>
                <a:off x="49530" y="50800"/>
                <a:ext cx="183753" cy="303842"/>
              </a:xfrm>
              <a:custGeom>
                <a:avLst/>
                <a:gdLst/>
                <a:ahLst/>
                <a:cxnLst/>
                <a:rect l="l" t="t" r="r" b="b"/>
                <a:pathLst>
                  <a:path w="183753" h="303842">
                    <a:moveTo>
                      <a:pt x="36830" y="0"/>
                    </a:moveTo>
                    <a:cubicBezTo>
                      <a:pt x="121920" y="22860"/>
                      <a:pt x="129540" y="29210"/>
                      <a:pt x="139700" y="40640"/>
                    </a:cubicBezTo>
                    <a:cubicBezTo>
                      <a:pt x="153670" y="58420"/>
                      <a:pt x="170180" y="87630"/>
                      <a:pt x="177800" y="113030"/>
                    </a:cubicBezTo>
                    <a:cubicBezTo>
                      <a:pt x="184150" y="138430"/>
                      <a:pt x="185420" y="172720"/>
                      <a:pt x="181610" y="193040"/>
                    </a:cubicBezTo>
                    <a:cubicBezTo>
                      <a:pt x="179070" y="208280"/>
                      <a:pt x="173990" y="215900"/>
                      <a:pt x="166370" y="228600"/>
                    </a:cubicBezTo>
                    <a:cubicBezTo>
                      <a:pt x="153670" y="247650"/>
                      <a:pt x="125730" y="283210"/>
                      <a:pt x="109220" y="294640"/>
                    </a:cubicBezTo>
                    <a:cubicBezTo>
                      <a:pt x="100330" y="300990"/>
                      <a:pt x="92710" y="303530"/>
                      <a:pt x="83820" y="303530"/>
                    </a:cubicBezTo>
                    <a:cubicBezTo>
                      <a:pt x="74930" y="303530"/>
                      <a:pt x="64770" y="300990"/>
                      <a:pt x="58420" y="294640"/>
                    </a:cubicBezTo>
                    <a:cubicBezTo>
                      <a:pt x="52070" y="287020"/>
                      <a:pt x="44450" y="275590"/>
                      <a:pt x="45720" y="261620"/>
                    </a:cubicBezTo>
                    <a:cubicBezTo>
                      <a:pt x="48260" y="233680"/>
                      <a:pt x="95250" y="162560"/>
                      <a:pt x="118110" y="148590"/>
                    </a:cubicBezTo>
                    <a:cubicBezTo>
                      <a:pt x="130810" y="140970"/>
                      <a:pt x="143510" y="139700"/>
                      <a:pt x="153670" y="143510"/>
                    </a:cubicBezTo>
                    <a:cubicBezTo>
                      <a:pt x="163830" y="147320"/>
                      <a:pt x="173990" y="157480"/>
                      <a:pt x="177800" y="168910"/>
                    </a:cubicBezTo>
                    <a:cubicBezTo>
                      <a:pt x="182880" y="189230"/>
                      <a:pt x="173990" y="232410"/>
                      <a:pt x="162560" y="254000"/>
                    </a:cubicBezTo>
                    <a:cubicBezTo>
                      <a:pt x="152400" y="273050"/>
                      <a:pt x="133350" y="292100"/>
                      <a:pt x="118110" y="295910"/>
                    </a:cubicBezTo>
                    <a:cubicBezTo>
                      <a:pt x="106680" y="299720"/>
                      <a:pt x="91440" y="297180"/>
                      <a:pt x="82550" y="290830"/>
                    </a:cubicBezTo>
                    <a:cubicBezTo>
                      <a:pt x="74930" y="284480"/>
                      <a:pt x="67310" y="269240"/>
                      <a:pt x="68580" y="257810"/>
                    </a:cubicBezTo>
                    <a:cubicBezTo>
                      <a:pt x="69850" y="246380"/>
                      <a:pt x="93980" y="223520"/>
                      <a:pt x="93980" y="223520"/>
                    </a:cubicBezTo>
                    <a:cubicBezTo>
                      <a:pt x="93980" y="223520"/>
                      <a:pt x="74930" y="262890"/>
                      <a:pt x="67310" y="261620"/>
                    </a:cubicBezTo>
                    <a:cubicBezTo>
                      <a:pt x="55880" y="257810"/>
                      <a:pt x="50800" y="139700"/>
                      <a:pt x="54610" y="110490"/>
                    </a:cubicBezTo>
                    <a:cubicBezTo>
                      <a:pt x="55880" y="99060"/>
                      <a:pt x="58420" y="91440"/>
                      <a:pt x="64770" y="85090"/>
                    </a:cubicBezTo>
                    <a:cubicBezTo>
                      <a:pt x="69850" y="78740"/>
                      <a:pt x="80010" y="73660"/>
                      <a:pt x="87630" y="73660"/>
                    </a:cubicBezTo>
                    <a:cubicBezTo>
                      <a:pt x="96520" y="72390"/>
                      <a:pt x="105410" y="72390"/>
                      <a:pt x="114300" y="80010"/>
                    </a:cubicBezTo>
                    <a:cubicBezTo>
                      <a:pt x="133350" y="92710"/>
                      <a:pt x="170180" y="147320"/>
                      <a:pt x="177800" y="176530"/>
                    </a:cubicBezTo>
                    <a:cubicBezTo>
                      <a:pt x="182880" y="196850"/>
                      <a:pt x="179070" y="217170"/>
                      <a:pt x="172720" y="231140"/>
                    </a:cubicBezTo>
                    <a:cubicBezTo>
                      <a:pt x="167640" y="242570"/>
                      <a:pt x="158750" y="254000"/>
                      <a:pt x="149860" y="259080"/>
                    </a:cubicBezTo>
                    <a:cubicBezTo>
                      <a:pt x="142240" y="262890"/>
                      <a:pt x="130810" y="261620"/>
                      <a:pt x="123190" y="259080"/>
                    </a:cubicBezTo>
                    <a:cubicBezTo>
                      <a:pt x="115570" y="256540"/>
                      <a:pt x="101600" y="242570"/>
                      <a:pt x="102870" y="241300"/>
                    </a:cubicBezTo>
                    <a:cubicBezTo>
                      <a:pt x="102870" y="241300"/>
                      <a:pt x="132080" y="261620"/>
                      <a:pt x="132080" y="261620"/>
                    </a:cubicBezTo>
                    <a:cubicBezTo>
                      <a:pt x="133350" y="260350"/>
                      <a:pt x="101600" y="241300"/>
                      <a:pt x="97790" y="229870"/>
                    </a:cubicBezTo>
                    <a:cubicBezTo>
                      <a:pt x="95250" y="219710"/>
                      <a:pt x="101600" y="203200"/>
                      <a:pt x="109220" y="195580"/>
                    </a:cubicBezTo>
                    <a:cubicBezTo>
                      <a:pt x="116840" y="189230"/>
                      <a:pt x="133350" y="182880"/>
                      <a:pt x="143510" y="185420"/>
                    </a:cubicBezTo>
                    <a:cubicBezTo>
                      <a:pt x="154940" y="189230"/>
                      <a:pt x="172720" y="208280"/>
                      <a:pt x="173990" y="220980"/>
                    </a:cubicBezTo>
                    <a:cubicBezTo>
                      <a:pt x="175260" y="231140"/>
                      <a:pt x="168910" y="247650"/>
                      <a:pt x="160020" y="252730"/>
                    </a:cubicBezTo>
                    <a:cubicBezTo>
                      <a:pt x="149860" y="260350"/>
                      <a:pt x="123190" y="260350"/>
                      <a:pt x="113030" y="254000"/>
                    </a:cubicBezTo>
                    <a:cubicBezTo>
                      <a:pt x="104140" y="248920"/>
                      <a:pt x="97790" y="232410"/>
                      <a:pt x="97790" y="222250"/>
                    </a:cubicBezTo>
                    <a:cubicBezTo>
                      <a:pt x="97790" y="210820"/>
                      <a:pt x="106680" y="194310"/>
                      <a:pt x="115570" y="190500"/>
                    </a:cubicBezTo>
                    <a:cubicBezTo>
                      <a:pt x="128270" y="186690"/>
                      <a:pt x="166370" y="201930"/>
                      <a:pt x="172720" y="213360"/>
                    </a:cubicBezTo>
                    <a:cubicBezTo>
                      <a:pt x="177800" y="220980"/>
                      <a:pt x="173990" y="232410"/>
                      <a:pt x="170180" y="240030"/>
                    </a:cubicBezTo>
                    <a:cubicBezTo>
                      <a:pt x="166370" y="247650"/>
                      <a:pt x="158750" y="256540"/>
                      <a:pt x="149860" y="259080"/>
                    </a:cubicBezTo>
                    <a:cubicBezTo>
                      <a:pt x="139700" y="261620"/>
                      <a:pt x="116840" y="259080"/>
                      <a:pt x="107950" y="248920"/>
                    </a:cubicBezTo>
                    <a:cubicBezTo>
                      <a:pt x="96520" y="236220"/>
                      <a:pt x="104140" y="201930"/>
                      <a:pt x="95250" y="179070"/>
                    </a:cubicBezTo>
                    <a:cubicBezTo>
                      <a:pt x="86360" y="154940"/>
                      <a:pt x="55880" y="128270"/>
                      <a:pt x="54610" y="110490"/>
                    </a:cubicBezTo>
                    <a:cubicBezTo>
                      <a:pt x="53340" y="100330"/>
                      <a:pt x="58420" y="91440"/>
                      <a:pt x="64770" y="85090"/>
                    </a:cubicBezTo>
                    <a:cubicBezTo>
                      <a:pt x="71120" y="78740"/>
                      <a:pt x="87630" y="72390"/>
                      <a:pt x="97790" y="73660"/>
                    </a:cubicBezTo>
                    <a:cubicBezTo>
                      <a:pt x="105410" y="73660"/>
                      <a:pt x="114300" y="77470"/>
                      <a:pt x="120650" y="85090"/>
                    </a:cubicBezTo>
                    <a:cubicBezTo>
                      <a:pt x="132080" y="100330"/>
                      <a:pt x="137160" y="139700"/>
                      <a:pt x="140970" y="167640"/>
                    </a:cubicBezTo>
                    <a:cubicBezTo>
                      <a:pt x="144780" y="195580"/>
                      <a:pt x="149860" y="228600"/>
                      <a:pt x="143510" y="251460"/>
                    </a:cubicBezTo>
                    <a:cubicBezTo>
                      <a:pt x="139700" y="269240"/>
                      <a:pt x="129540" y="290830"/>
                      <a:pt x="118110" y="295910"/>
                    </a:cubicBezTo>
                    <a:cubicBezTo>
                      <a:pt x="107950" y="300990"/>
                      <a:pt x="91440" y="297180"/>
                      <a:pt x="82550" y="290830"/>
                    </a:cubicBezTo>
                    <a:cubicBezTo>
                      <a:pt x="73660" y="283210"/>
                      <a:pt x="67310" y="260350"/>
                      <a:pt x="69850" y="248920"/>
                    </a:cubicBezTo>
                    <a:cubicBezTo>
                      <a:pt x="72390" y="238760"/>
                      <a:pt x="87630" y="236220"/>
                      <a:pt x="93980" y="223520"/>
                    </a:cubicBezTo>
                    <a:cubicBezTo>
                      <a:pt x="105410" y="205740"/>
                      <a:pt x="104140" y="158750"/>
                      <a:pt x="118110" y="148590"/>
                    </a:cubicBezTo>
                    <a:cubicBezTo>
                      <a:pt x="129540" y="139700"/>
                      <a:pt x="151130" y="140970"/>
                      <a:pt x="161290" y="147320"/>
                    </a:cubicBezTo>
                    <a:cubicBezTo>
                      <a:pt x="171450" y="152400"/>
                      <a:pt x="179070" y="165100"/>
                      <a:pt x="179070" y="177800"/>
                    </a:cubicBezTo>
                    <a:cubicBezTo>
                      <a:pt x="177800" y="204470"/>
                      <a:pt x="129540" y="276860"/>
                      <a:pt x="109220" y="294640"/>
                    </a:cubicBezTo>
                    <a:cubicBezTo>
                      <a:pt x="100330" y="302260"/>
                      <a:pt x="92710" y="304800"/>
                      <a:pt x="83820" y="303530"/>
                    </a:cubicBezTo>
                    <a:cubicBezTo>
                      <a:pt x="73660" y="303530"/>
                      <a:pt x="58420" y="295910"/>
                      <a:pt x="52070" y="287020"/>
                    </a:cubicBezTo>
                    <a:cubicBezTo>
                      <a:pt x="46990" y="278130"/>
                      <a:pt x="44450" y="265430"/>
                      <a:pt x="48260" y="252730"/>
                    </a:cubicBezTo>
                    <a:cubicBezTo>
                      <a:pt x="53340" y="229870"/>
                      <a:pt x="97790" y="194310"/>
                      <a:pt x="105410" y="170180"/>
                    </a:cubicBezTo>
                    <a:cubicBezTo>
                      <a:pt x="109220" y="156210"/>
                      <a:pt x="106680" y="144780"/>
                      <a:pt x="104140" y="132080"/>
                    </a:cubicBezTo>
                    <a:cubicBezTo>
                      <a:pt x="102870" y="118110"/>
                      <a:pt x="101600" y="101600"/>
                      <a:pt x="91440" y="92710"/>
                    </a:cubicBezTo>
                    <a:cubicBezTo>
                      <a:pt x="77470" y="78740"/>
                      <a:pt x="34290" y="81280"/>
                      <a:pt x="19050" y="71120"/>
                    </a:cubicBezTo>
                    <a:cubicBezTo>
                      <a:pt x="10160" y="66040"/>
                      <a:pt x="3810" y="59690"/>
                      <a:pt x="1270" y="50800"/>
                    </a:cubicBezTo>
                    <a:cubicBezTo>
                      <a:pt x="-1270" y="41910"/>
                      <a:pt x="0" y="25400"/>
                      <a:pt x="5080" y="16510"/>
                    </a:cubicBezTo>
                    <a:cubicBezTo>
                      <a:pt x="11430" y="7620"/>
                      <a:pt x="36830" y="0"/>
                      <a:pt x="36830" y="0"/>
                    </a:cubicBezTo>
                  </a:path>
                </a:pathLst>
              </a:custGeom>
              <a:solidFill>
                <a:srgbClr val="FEF5E6"/>
              </a:solidFill>
              <a:ln cap="sq">
                <a:noFill/>
                <a:prstDash val="solid"/>
                <a:miter/>
              </a:ln>
            </p:spPr>
          </p:sp>
        </p:grpSp>
        <p:grpSp>
          <p:nvGrpSpPr>
            <p:cNvPr id="107" name="Group 107"/>
            <p:cNvGrpSpPr/>
            <p:nvPr/>
          </p:nvGrpSpPr>
          <p:grpSpPr>
            <a:xfrm>
              <a:off x="702450" y="757096"/>
              <a:ext cx="334348" cy="401491"/>
              <a:chOff x="0" y="0"/>
              <a:chExt cx="309880" cy="372110"/>
            </a:xfrm>
          </p:grpSpPr>
          <p:sp>
            <p:nvSpPr>
              <p:cNvPr id="108" name="Freeform 108"/>
              <p:cNvSpPr/>
              <p:nvPr/>
            </p:nvSpPr>
            <p:spPr>
              <a:xfrm>
                <a:off x="45085" y="50159"/>
                <a:ext cx="213220" cy="271609"/>
              </a:xfrm>
              <a:custGeom>
                <a:avLst/>
                <a:gdLst/>
                <a:ahLst/>
                <a:cxnLst/>
                <a:rect l="l" t="t" r="r" b="b"/>
                <a:pathLst>
                  <a:path w="213220" h="271609">
                    <a:moveTo>
                      <a:pt x="75565" y="50171"/>
                    </a:moveTo>
                    <a:cubicBezTo>
                      <a:pt x="153035" y="196221"/>
                      <a:pt x="137795" y="212731"/>
                      <a:pt x="128905" y="212731"/>
                    </a:cubicBezTo>
                    <a:cubicBezTo>
                      <a:pt x="114935" y="212731"/>
                      <a:pt x="94615" y="173361"/>
                      <a:pt x="80645" y="151771"/>
                    </a:cubicBezTo>
                    <a:cubicBezTo>
                      <a:pt x="67945" y="128911"/>
                      <a:pt x="45085" y="95891"/>
                      <a:pt x="48895" y="79381"/>
                    </a:cubicBezTo>
                    <a:cubicBezTo>
                      <a:pt x="52705" y="67951"/>
                      <a:pt x="73025" y="52711"/>
                      <a:pt x="79375" y="53981"/>
                    </a:cubicBezTo>
                    <a:cubicBezTo>
                      <a:pt x="86995" y="56521"/>
                      <a:pt x="81915" y="81921"/>
                      <a:pt x="90805" y="99701"/>
                    </a:cubicBezTo>
                    <a:cubicBezTo>
                      <a:pt x="109855" y="133991"/>
                      <a:pt x="207645" y="200031"/>
                      <a:pt x="212725" y="229241"/>
                    </a:cubicBezTo>
                    <a:cubicBezTo>
                      <a:pt x="215265" y="243211"/>
                      <a:pt x="207645" y="257181"/>
                      <a:pt x="198755" y="262261"/>
                    </a:cubicBezTo>
                    <a:cubicBezTo>
                      <a:pt x="188595" y="269881"/>
                      <a:pt x="163195" y="269881"/>
                      <a:pt x="151765" y="263531"/>
                    </a:cubicBezTo>
                    <a:cubicBezTo>
                      <a:pt x="142875" y="258451"/>
                      <a:pt x="135255" y="241941"/>
                      <a:pt x="136525" y="231781"/>
                    </a:cubicBezTo>
                    <a:cubicBezTo>
                      <a:pt x="137795" y="219081"/>
                      <a:pt x="154305" y="200031"/>
                      <a:pt x="165735" y="196221"/>
                    </a:cubicBezTo>
                    <a:cubicBezTo>
                      <a:pt x="175895" y="192411"/>
                      <a:pt x="192405" y="196221"/>
                      <a:pt x="200025" y="205111"/>
                    </a:cubicBezTo>
                    <a:cubicBezTo>
                      <a:pt x="208915" y="212731"/>
                      <a:pt x="212725" y="238131"/>
                      <a:pt x="208915" y="249561"/>
                    </a:cubicBezTo>
                    <a:cubicBezTo>
                      <a:pt x="205105" y="259721"/>
                      <a:pt x="189865" y="268611"/>
                      <a:pt x="179705" y="271151"/>
                    </a:cubicBezTo>
                    <a:cubicBezTo>
                      <a:pt x="172085" y="272421"/>
                      <a:pt x="165735" y="271151"/>
                      <a:pt x="155575" y="266071"/>
                    </a:cubicBezTo>
                    <a:cubicBezTo>
                      <a:pt x="126365" y="249561"/>
                      <a:pt x="27305" y="156851"/>
                      <a:pt x="8255" y="109861"/>
                    </a:cubicBezTo>
                    <a:cubicBezTo>
                      <a:pt x="-3175" y="81921"/>
                      <a:pt x="-1905" y="48901"/>
                      <a:pt x="6985" y="29851"/>
                    </a:cubicBezTo>
                    <a:cubicBezTo>
                      <a:pt x="14605" y="14611"/>
                      <a:pt x="34925" y="1911"/>
                      <a:pt x="48895" y="641"/>
                    </a:cubicBezTo>
                    <a:cubicBezTo>
                      <a:pt x="62865" y="-1899"/>
                      <a:pt x="76835" y="3181"/>
                      <a:pt x="92075" y="14611"/>
                    </a:cubicBezTo>
                    <a:cubicBezTo>
                      <a:pt x="122555" y="40011"/>
                      <a:pt x="179705" y="145421"/>
                      <a:pt x="196215" y="182251"/>
                    </a:cubicBezTo>
                    <a:cubicBezTo>
                      <a:pt x="203835" y="197491"/>
                      <a:pt x="208915" y="207651"/>
                      <a:pt x="207645" y="219081"/>
                    </a:cubicBezTo>
                    <a:cubicBezTo>
                      <a:pt x="205105" y="231781"/>
                      <a:pt x="193675" y="245751"/>
                      <a:pt x="183515" y="254641"/>
                    </a:cubicBezTo>
                    <a:cubicBezTo>
                      <a:pt x="173355" y="262261"/>
                      <a:pt x="159385" y="271151"/>
                      <a:pt x="146685" y="269881"/>
                    </a:cubicBezTo>
                    <a:cubicBezTo>
                      <a:pt x="133985" y="268611"/>
                      <a:pt x="123825" y="255911"/>
                      <a:pt x="108585" y="240671"/>
                    </a:cubicBezTo>
                    <a:cubicBezTo>
                      <a:pt x="81915" y="211461"/>
                      <a:pt x="20955" y="117481"/>
                      <a:pt x="9525" y="85731"/>
                    </a:cubicBezTo>
                    <a:cubicBezTo>
                      <a:pt x="4445" y="74301"/>
                      <a:pt x="3175" y="66681"/>
                      <a:pt x="5715" y="59061"/>
                    </a:cubicBezTo>
                    <a:cubicBezTo>
                      <a:pt x="6985" y="50171"/>
                      <a:pt x="13335" y="41281"/>
                      <a:pt x="20955" y="36201"/>
                    </a:cubicBezTo>
                    <a:cubicBezTo>
                      <a:pt x="28575" y="31121"/>
                      <a:pt x="46355" y="28581"/>
                      <a:pt x="55245" y="32391"/>
                    </a:cubicBezTo>
                    <a:cubicBezTo>
                      <a:pt x="64135" y="34931"/>
                      <a:pt x="75565" y="50171"/>
                      <a:pt x="75565" y="50171"/>
                    </a:cubicBezTo>
                  </a:path>
                </a:pathLst>
              </a:custGeom>
              <a:solidFill>
                <a:srgbClr val="FEF5E6"/>
              </a:solidFill>
              <a:ln cap="sq">
                <a:noFill/>
                <a:prstDash val="solid"/>
                <a:miter/>
              </a:ln>
            </p:spPr>
          </p:sp>
        </p:grpSp>
        <p:sp>
          <p:nvSpPr>
            <p:cNvPr id="109" name="Freeform 109"/>
            <p:cNvSpPr/>
            <p:nvPr/>
          </p:nvSpPr>
          <p:spPr>
            <a:xfrm rot="-1090538">
              <a:off x="161652" y="80617"/>
              <a:ext cx="700602" cy="1148527"/>
            </a:xfrm>
            <a:custGeom>
              <a:avLst/>
              <a:gdLst/>
              <a:ahLst/>
              <a:cxnLst/>
              <a:rect l="l" t="t" r="r" b="b"/>
              <a:pathLst>
                <a:path w="700602" h="1148527">
                  <a:moveTo>
                    <a:pt x="0" y="0"/>
                  </a:moveTo>
                  <a:lnTo>
                    <a:pt x="700602" y="0"/>
                  </a:lnTo>
                  <a:lnTo>
                    <a:pt x="700602" y="1148527"/>
                  </a:lnTo>
                  <a:lnTo>
                    <a:pt x="0" y="11485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10" name="Group 110"/>
          <p:cNvGrpSpPr/>
          <p:nvPr/>
        </p:nvGrpSpPr>
        <p:grpSpPr>
          <a:xfrm>
            <a:off x="2562480" y="2894040"/>
            <a:ext cx="2414714" cy="3751904"/>
            <a:chOff x="0" y="0"/>
            <a:chExt cx="4737342" cy="7360728"/>
          </a:xfrm>
        </p:grpSpPr>
        <p:sp>
          <p:nvSpPr>
            <p:cNvPr id="111" name="Freeform 111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19"/>
              <a:stretch>
                <a:fillRect l="-16850" t="-15893" r="-16479" b="-12822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112" name="Freeform 112"/>
          <p:cNvSpPr/>
          <p:nvPr/>
        </p:nvSpPr>
        <p:spPr>
          <a:xfrm>
            <a:off x="3144496" y="3153511"/>
            <a:ext cx="1342870" cy="561564"/>
          </a:xfrm>
          <a:custGeom>
            <a:avLst/>
            <a:gdLst/>
            <a:ahLst/>
            <a:cxnLst/>
            <a:rect l="l" t="t" r="r" b="b"/>
            <a:pathLst>
              <a:path w="1342870" h="561564">
                <a:moveTo>
                  <a:pt x="0" y="0"/>
                </a:moveTo>
                <a:lnTo>
                  <a:pt x="1342870" y="0"/>
                </a:lnTo>
                <a:lnTo>
                  <a:pt x="1342870" y="561564"/>
                </a:lnTo>
                <a:lnTo>
                  <a:pt x="0" y="56156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3" name="Freeform 113"/>
          <p:cNvSpPr/>
          <p:nvPr/>
        </p:nvSpPr>
        <p:spPr>
          <a:xfrm>
            <a:off x="4506171" y="2979836"/>
            <a:ext cx="343858" cy="347349"/>
          </a:xfrm>
          <a:custGeom>
            <a:avLst/>
            <a:gdLst/>
            <a:ahLst/>
            <a:cxnLst/>
            <a:rect l="l" t="t" r="r" b="b"/>
            <a:pathLst>
              <a:path w="343858" h="347349">
                <a:moveTo>
                  <a:pt x="0" y="0"/>
                </a:moveTo>
                <a:lnTo>
                  <a:pt x="343858" y="0"/>
                </a:lnTo>
                <a:lnTo>
                  <a:pt x="343858" y="347350"/>
                </a:lnTo>
                <a:lnTo>
                  <a:pt x="0" y="3473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40101" t="-118090" r="-79695" b="-553768"/>
            </a:stretch>
          </a:blipFill>
        </p:spPr>
      </p:sp>
      <p:sp>
        <p:nvSpPr>
          <p:cNvPr id="114" name="TextBox 114"/>
          <p:cNvSpPr txBox="1"/>
          <p:nvPr/>
        </p:nvSpPr>
        <p:spPr>
          <a:xfrm>
            <a:off x="3168261" y="3219722"/>
            <a:ext cx="1295340" cy="400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49"/>
              </a:lnSpc>
            </a:pPr>
            <a:r>
              <a:rPr lang="en-US" sz="22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Documents</a:t>
            </a:r>
          </a:p>
        </p:txBody>
      </p:sp>
      <p:grpSp>
        <p:nvGrpSpPr>
          <p:cNvPr id="115" name="Group 115"/>
          <p:cNvGrpSpPr/>
          <p:nvPr/>
        </p:nvGrpSpPr>
        <p:grpSpPr>
          <a:xfrm>
            <a:off x="2850839" y="3852881"/>
            <a:ext cx="1999191" cy="2567812"/>
            <a:chOff x="0" y="0"/>
            <a:chExt cx="735536" cy="944742"/>
          </a:xfrm>
        </p:grpSpPr>
        <p:sp>
          <p:nvSpPr>
            <p:cNvPr id="116" name="Freeform 116"/>
            <p:cNvSpPr/>
            <p:nvPr/>
          </p:nvSpPr>
          <p:spPr>
            <a:xfrm>
              <a:off x="0" y="0"/>
              <a:ext cx="735536" cy="944742"/>
            </a:xfrm>
            <a:custGeom>
              <a:avLst/>
              <a:gdLst/>
              <a:ahLst/>
              <a:cxnLst/>
              <a:rect l="l" t="t" r="r" b="b"/>
              <a:pathLst>
                <a:path w="735536" h="944742">
                  <a:moveTo>
                    <a:pt x="54215" y="0"/>
                  </a:moveTo>
                  <a:lnTo>
                    <a:pt x="681321" y="0"/>
                  </a:lnTo>
                  <a:cubicBezTo>
                    <a:pt x="695700" y="0"/>
                    <a:pt x="709490" y="5712"/>
                    <a:pt x="719657" y="15879"/>
                  </a:cubicBezTo>
                  <a:cubicBezTo>
                    <a:pt x="729825" y="26047"/>
                    <a:pt x="735536" y="39837"/>
                    <a:pt x="735536" y="54215"/>
                  </a:cubicBezTo>
                  <a:lnTo>
                    <a:pt x="735536" y="890527"/>
                  </a:lnTo>
                  <a:cubicBezTo>
                    <a:pt x="735536" y="904906"/>
                    <a:pt x="729825" y="918696"/>
                    <a:pt x="719657" y="928863"/>
                  </a:cubicBezTo>
                  <a:cubicBezTo>
                    <a:pt x="709490" y="939030"/>
                    <a:pt x="695700" y="944742"/>
                    <a:pt x="681321" y="944742"/>
                  </a:cubicBezTo>
                  <a:lnTo>
                    <a:pt x="54215" y="944742"/>
                  </a:lnTo>
                  <a:cubicBezTo>
                    <a:pt x="39837" y="944742"/>
                    <a:pt x="26047" y="939030"/>
                    <a:pt x="15879" y="928863"/>
                  </a:cubicBezTo>
                  <a:cubicBezTo>
                    <a:pt x="5712" y="918696"/>
                    <a:pt x="0" y="904906"/>
                    <a:pt x="0" y="890527"/>
                  </a:cubicBezTo>
                  <a:lnTo>
                    <a:pt x="0" y="54215"/>
                  </a:lnTo>
                  <a:cubicBezTo>
                    <a:pt x="0" y="39837"/>
                    <a:pt x="5712" y="26047"/>
                    <a:pt x="15879" y="15879"/>
                  </a:cubicBezTo>
                  <a:cubicBezTo>
                    <a:pt x="26047" y="5712"/>
                    <a:pt x="39837" y="0"/>
                    <a:pt x="54215" y="0"/>
                  </a:cubicBez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7" name="TextBox 117"/>
            <p:cNvSpPr txBox="1"/>
            <p:nvPr/>
          </p:nvSpPr>
          <p:spPr>
            <a:xfrm>
              <a:off x="0" y="-28575"/>
              <a:ext cx="735536" cy="9733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147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8" name="AutoShape 118"/>
          <p:cNvSpPr/>
          <p:nvPr/>
        </p:nvSpPr>
        <p:spPr>
          <a:xfrm>
            <a:off x="2850839" y="4362727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9" name="AutoShape 119"/>
          <p:cNvSpPr/>
          <p:nvPr/>
        </p:nvSpPr>
        <p:spPr>
          <a:xfrm>
            <a:off x="2850839" y="4601738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0" name="AutoShape 120"/>
          <p:cNvSpPr/>
          <p:nvPr/>
        </p:nvSpPr>
        <p:spPr>
          <a:xfrm>
            <a:off x="2850839" y="4838822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1" name="AutoShape 121"/>
          <p:cNvSpPr/>
          <p:nvPr/>
        </p:nvSpPr>
        <p:spPr>
          <a:xfrm>
            <a:off x="2850839" y="5077833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2" name="AutoShape 122"/>
          <p:cNvSpPr/>
          <p:nvPr/>
        </p:nvSpPr>
        <p:spPr>
          <a:xfrm flipV="1">
            <a:off x="2850839" y="4123841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3" name="AutoShape 123"/>
          <p:cNvSpPr/>
          <p:nvPr/>
        </p:nvSpPr>
        <p:spPr>
          <a:xfrm>
            <a:off x="2850839" y="5316844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4" name="AutoShape 124"/>
          <p:cNvSpPr/>
          <p:nvPr/>
        </p:nvSpPr>
        <p:spPr>
          <a:xfrm>
            <a:off x="2850839" y="5553928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5" name="AutoShape 125"/>
          <p:cNvSpPr/>
          <p:nvPr/>
        </p:nvSpPr>
        <p:spPr>
          <a:xfrm>
            <a:off x="2850839" y="5794866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6" name="AutoShape 126"/>
          <p:cNvSpPr/>
          <p:nvPr/>
        </p:nvSpPr>
        <p:spPr>
          <a:xfrm>
            <a:off x="2850839" y="6026359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7" name="AutoShape 127"/>
          <p:cNvSpPr/>
          <p:nvPr/>
        </p:nvSpPr>
        <p:spPr>
          <a:xfrm flipH="1">
            <a:off x="4206874" y="3871931"/>
            <a:ext cx="0" cy="254876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8" name="TextBox 128"/>
          <p:cNvSpPr txBox="1"/>
          <p:nvPr/>
        </p:nvSpPr>
        <p:spPr>
          <a:xfrm>
            <a:off x="2957927" y="3966107"/>
            <a:ext cx="584792" cy="110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3"/>
              </a:lnSpc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Publicité</a:t>
            </a:r>
          </a:p>
        </p:txBody>
      </p:sp>
      <p:sp>
        <p:nvSpPr>
          <p:cNvPr id="129" name="TextBox 129"/>
          <p:cNvSpPr txBox="1"/>
          <p:nvPr/>
        </p:nvSpPr>
        <p:spPr>
          <a:xfrm>
            <a:off x="2966395" y="4668413"/>
            <a:ext cx="945702" cy="130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29"/>
              </a:lnSpc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Résumé d’article</a:t>
            </a:r>
          </a:p>
        </p:txBody>
      </p:sp>
      <p:sp>
        <p:nvSpPr>
          <p:cNvPr id="130" name="TextBox 130"/>
          <p:cNvSpPr txBox="1"/>
          <p:nvPr/>
        </p:nvSpPr>
        <p:spPr>
          <a:xfrm>
            <a:off x="2957927" y="4379695"/>
            <a:ext cx="285729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Blog</a:t>
            </a:r>
          </a:p>
        </p:txBody>
      </p:sp>
      <p:sp>
        <p:nvSpPr>
          <p:cNvPr id="131" name="TextBox 131"/>
          <p:cNvSpPr txBox="1"/>
          <p:nvPr/>
        </p:nvSpPr>
        <p:spPr>
          <a:xfrm>
            <a:off x="2957927" y="4848347"/>
            <a:ext cx="504993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Mémoire</a:t>
            </a:r>
          </a:p>
        </p:txBody>
      </p:sp>
      <p:sp>
        <p:nvSpPr>
          <p:cNvPr id="132" name="TextBox 132"/>
          <p:cNvSpPr txBox="1"/>
          <p:nvPr/>
        </p:nvSpPr>
        <p:spPr>
          <a:xfrm>
            <a:off x="2966395" y="5095864"/>
            <a:ext cx="674231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Wikipédia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2957927" y="5326369"/>
            <a:ext cx="503129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Livre</a:t>
            </a:r>
          </a:p>
        </p:txBody>
      </p:sp>
      <p:sp>
        <p:nvSpPr>
          <p:cNvPr id="134" name="TextBox 134"/>
          <p:cNvSpPr txBox="1"/>
          <p:nvPr/>
        </p:nvSpPr>
        <p:spPr>
          <a:xfrm>
            <a:off x="2957927" y="5572978"/>
            <a:ext cx="603327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Thèse</a:t>
            </a:r>
          </a:p>
        </p:txBody>
      </p:sp>
      <p:sp>
        <p:nvSpPr>
          <p:cNvPr id="135" name="TextBox 135"/>
          <p:cNvSpPr txBox="1"/>
          <p:nvPr/>
        </p:nvSpPr>
        <p:spPr>
          <a:xfrm>
            <a:off x="2957927" y="5804391"/>
            <a:ext cx="1043745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Article scientifique</a:t>
            </a:r>
          </a:p>
        </p:txBody>
      </p:sp>
      <p:sp>
        <p:nvSpPr>
          <p:cNvPr id="136" name="TextBox 136"/>
          <p:cNvSpPr txBox="1"/>
          <p:nvPr/>
        </p:nvSpPr>
        <p:spPr>
          <a:xfrm>
            <a:off x="2957927" y="6026359"/>
            <a:ext cx="1098169" cy="363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Communication de congrès</a:t>
            </a:r>
          </a:p>
        </p:txBody>
      </p:sp>
      <p:sp>
        <p:nvSpPr>
          <p:cNvPr id="137" name="TextBox 137"/>
          <p:cNvSpPr txBox="1"/>
          <p:nvPr/>
        </p:nvSpPr>
        <p:spPr>
          <a:xfrm>
            <a:off x="4386707" y="3859780"/>
            <a:ext cx="200295" cy="245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BC23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-3</a:t>
            </a:r>
          </a:p>
        </p:txBody>
      </p:sp>
      <p:sp>
        <p:nvSpPr>
          <p:cNvPr id="138" name="TextBox 138"/>
          <p:cNvSpPr txBox="1"/>
          <p:nvPr/>
        </p:nvSpPr>
        <p:spPr>
          <a:xfrm>
            <a:off x="4386707" y="4104791"/>
            <a:ext cx="200295" cy="245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BC23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-2</a:t>
            </a:r>
          </a:p>
        </p:txBody>
      </p:sp>
      <p:sp>
        <p:nvSpPr>
          <p:cNvPr id="139" name="TextBox 139"/>
          <p:cNvSpPr txBox="1"/>
          <p:nvPr/>
        </p:nvSpPr>
        <p:spPr>
          <a:xfrm>
            <a:off x="4386707" y="4334152"/>
            <a:ext cx="200295" cy="245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BC23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-2</a:t>
            </a:r>
          </a:p>
        </p:txBody>
      </p:sp>
      <p:sp>
        <p:nvSpPr>
          <p:cNvPr id="140" name="TextBox 140"/>
          <p:cNvSpPr txBox="1"/>
          <p:nvPr/>
        </p:nvSpPr>
        <p:spPr>
          <a:xfrm>
            <a:off x="4386707" y="4574760"/>
            <a:ext cx="200295" cy="245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BC23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-1</a:t>
            </a:r>
          </a:p>
        </p:txBody>
      </p:sp>
      <p:sp>
        <p:nvSpPr>
          <p:cNvPr id="141" name="TextBox 141"/>
          <p:cNvSpPr txBox="1"/>
          <p:nvPr/>
        </p:nvSpPr>
        <p:spPr>
          <a:xfrm>
            <a:off x="4428544" y="4819772"/>
            <a:ext cx="116621" cy="245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71645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0</a:t>
            </a:r>
          </a:p>
        </p:txBody>
      </p:sp>
      <p:sp>
        <p:nvSpPr>
          <p:cNvPr id="142" name="TextBox 142"/>
          <p:cNvSpPr txBox="1"/>
          <p:nvPr/>
        </p:nvSpPr>
        <p:spPr>
          <a:xfrm>
            <a:off x="4430526" y="5060460"/>
            <a:ext cx="116621" cy="245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71645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0</a:t>
            </a:r>
          </a:p>
        </p:txBody>
      </p:sp>
      <p:sp>
        <p:nvSpPr>
          <p:cNvPr id="143" name="TextBox 143"/>
          <p:cNvSpPr txBox="1"/>
          <p:nvPr/>
        </p:nvSpPr>
        <p:spPr>
          <a:xfrm>
            <a:off x="4373789" y="5298884"/>
            <a:ext cx="226132" cy="239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1166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+1</a:t>
            </a:r>
          </a:p>
        </p:txBody>
      </p:sp>
      <p:sp>
        <p:nvSpPr>
          <p:cNvPr id="144" name="TextBox 144"/>
          <p:cNvSpPr txBox="1"/>
          <p:nvPr/>
        </p:nvSpPr>
        <p:spPr>
          <a:xfrm>
            <a:off x="4373789" y="5536545"/>
            <a:ext cx="226132" cy="239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1166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+2</a:t>
            </a:r>
          </a:p>
        </p:txBody>
      </p:sp>
      <p:sp>
        <p:nvSpPr>
          <p:cNvPr id="145" name="TextBox 145"/>
          <p:cNvSpPr txBox="1"/>
          <p:nvPr/>
        </p:nvSpPr>
        <p:spPr>
          <a:xfrm>
            <a:off x="4375770" y="5772427"/>
            <a:ext cx="226132" cy="239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1166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+2</a:t>
            </a:r>
          </a:p>
        </p:txBody>
      </p:sp>
      <p:sp>
        <p:nvSpPr>
          <p:cNvPr id="146" name="TextBox 146"/>
          <p:cNvSpPr txBox="1"/>
          <p:nvPr/>
        </p:nvSpPr>
        <p:spPr>
          <a:xfrm>
            <a:off x="4375770" y="6058114"/>
            <a:ext cx="226132" cy="239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1166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+3</a:t>
            </a:r>
          </a:p>
        </p:txBody>
      </p:sp>
      <p:sp>
        <p:nvSpPr>
          <p:cNvPr id="147" name="TextBox 147"/>
          <p:cNvSpPr txBox="1"/>
          <p:nvPr/>
        </p:nvSpPr>
        <p:spPr>
          <a:xfrm>
            <a:off x="2957927" y="4204993"/>
            <a:ext cx="376681" cy="110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3"/>
              </a:lnSpc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TikTok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69346" y="6873786"/>
            <a:ext cx="2414714" cy="3751904"/>
            <a:chOff x="0" y="0"/>
            <a:chExt cx="4737342" cy="73607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FF8414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4" name="Group 4"/>
          <p:cNvGrpSpPr/>
          <p:nvPr/>
        </p:nvGrpSpPr>
        <p:grpSpPr>
          <a:xfrm>
            <a:off x="4969836" y="6873786"/>
            <a:ext cx="2487520" cy="3751904"/>
            <a:chOff x="0" y="0"/>
            <a:chExt cx="4737342" cy="73607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FF8414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5028892" y="2894040"/>
            <a:ext cx="2421446" cy="3760656"/>
            <a:chOff x="0" y="0"/>
            <a:chExt cx="3228595" cy="5014208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3228595" cy="5014208"/>
              <a:chOff x="0" y="0"/>
              <a:chExt cx="722640" cy="1122304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970" y="0"/>
                    </a:moveTo>
                    <a:lnTo>
                      <a:pt x="641670" y="0"/>
                    </a:lnTo>
                    <a:cubicBezTo>
                      <a:pt x="663145" y="0"/>
                      <a:pt x="683740" y="8531"/>
                      <a:pt x="698924" y="23715"/>
                    </a:cubicBezTo>
                    <a:cubicBezTo>
                      <a:pt x="714109" y="38900"/>
                      <a:pt x="722640" y="59495"/>
                      <a:pt x="722640" y="80970"/>
                    </a:cubicBezTo>
                    <a:lnTo>
                      <a:pt x="722640" y="1041334"/>
                    </a:lnTo>
                    <a:cubicBezTo>
                      <a:pt x="722640" y="1062809"/>
                      <a:pt x="714109" y="1083404"/>
                      <a:pt x="698924" y="1098589"/>
                    </a:cubicBezTo>
                    <a:cubicBezTo>
                      <a:pt x="683740" y="1113773"/>
                      <a:pt x="663145" y="1122304"/>
                      <a:pt x="641670" y="1122304"/>
                    </a:cubicBezTo>
                    <a:lnTo>
                      <a:pt x="80970" y="1122304"/>
                    </a:lnTo>
                    <a:cubicBezTo>
                      <a:pt x="59495" y="1122304"/>
                      <a:pt x="38900" y="1113773"/>
                      <a:pt x="23715" y="1098589"/>
                    </a:cubicBezTo>
                    <a:cubicBezTo>
                      <a:pt x="8531" y="1083404"/>
                      <a:pt x="0" y="1062809"/>
                      <a:pt x="0" y="1041334"/>
                    </a:cubicBezTo>
                    <a:lnTo>
                      <a:pt x="0" y="80970"/>
                    </a:lnTo>
                    <a:cubicBezTo>
                      <a:pt x="0" y="59495"/>
                      <a:pt x="8531" y="38900"/>
                      <a:pt x="23715" y="23715"/>
                    </a:cubicBezTo>
                    <a:cubicBezTo>
                      <a:pt x="38900" y="8531"/>
                      <a:pt x="59495" y="0"/>
                      <a:pt x="80970" y="0"/>
                    </a:cubicBezTo>
                    <a:close/>
                  </a:path>
                </a:pathLst>
              </a:custGeom>
              <a:solidFill>
                <a:srgbClr val="FF8414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722640" cy="11604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2135" y="0"/>
              <a:ext cx="3226460" cy="5013169"/>
              <a:chOff x="0" y="0"/>
              <a:chExt cx="4737342" cy="7360728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FF8414">
                  <a:alpha val="94902"/>
                </a:srgbClr>
              </a:solidFill>
              <a:ln w="47625" cap="rnd">
                <a:solidFill>
                  <a:srgbClr val="000000">
                    <a:alpha val="94902"/>
                  </a:srgbClr>
                </a:solidFill>
                <a:prstDash val="solid"/>
                <a:round/>
              </a:ln>
            </p:spPr>
          </p:sp>
        </p:grpSp>
        <p:sp>
          <p:nvSpPr>
            <p:cNvPr id="12" name="Freeform 12"/>
            <p:cNvSpPr/>
            <p:nvPr/>
          </p:nvSpPr>
          <p:spPr>
            <a:xfrm rot="5400000">
              <a:off x="531270" y="-427435"/>
              <a:ext cx="2168190" cy="3136064"/>
            </a:xfrm>
            <a:custGeom>
              <a:avLst/>
              <a:gdLst/>
              <a:ahLst/>
              <a:cxnLst/>
              <a:rect l="l" t="t" r="r" b="b"/>
              <a:pathLst>
                <a:path w="2168190" h="3136064">
                  <a:moveTo>
                    <a:pt x="0" y="0"/>
                  </a:moveTo>
                  <a:lnTo>
                    <a:pt x="2168190" y="0"/>
                  </a:lnTo>
                  <a:lnTo>
                    <a:pt x="2168190" y="3136064"/>
                  </a:lnTo>
                  <a:lnTo>
                    <a:pt x="0" y="3136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221421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 rot="5400000">
              <a:off x="536317" y="2294323"/>
              <a:ext cx="2158097" cy="3136064"/>
            </a:xfrm>
            <a:custGeom>
              <a:avLst/>
              <a:gdLst/>
              <a:ahLst/>
              <a:cxnLst/>
              <a:rect l="l" t="t" r="r" b="b"/>
              <a:pathLst>
                <a:path w="2158097" h="3136064">
                  <a:moveTo>
                    <a:pt x="0" y="0"/>
                  </a:moveTo>
                  <a:lnTo>
                    <a:pt x="2158097" y="0"/>
                  </a:lnTo>
                  <a:lnTo>
                    <a:pt x="2158097" y="3136064"/>
                  </a:lnTo>
                  <a:lnTo>
                    <a:pt x="0" y="3136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222924"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>
              <a:off x="509284" y="2045007"/>
              <a:ext cx="2210027" cy="924193"/>
            </a:xfrm>
            <a:custGeom>
              <a:avLst/>
              <a:gdLst/>
              <a:ahLst/>
              <a:cxnLst/>
              <a:rect l="l" t="t" r="r" b="b"/>
              <a:pathLst>
                <a:path w="2210027" h="924193">
                  <a:moveTo>
                    <a:pt x="0" y="0"/>
                  </a:moveTo>
                  <a:lnTo>
                    <a:pt x="2210027" y="0"/>
                  </a:lnTo>
                  <a:lnTo>
                    <a:pt x="2210027" y="924193"/>
                  </a:lnTo>
                  <a:lnTo>
                    <a:pt x="0" y="924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601605" y="2177091"/>
              <a:ext cx="2027520" cy="5991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11"/>
                </a:lnSpc>
              </a:pPr>
              <a:r>
                <a:rPr lang="en-US" sz="2650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Documents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0" y="0"/>
              <a:ext cx="3228595" cy="5013169"/>
              <a:chOff x="0" y="0"/>
              <a:chExt cx="856657" cy="133016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56657" cy="1330166"/>
              </a:xfrm>
              <a:custGeom>
                <a:avLst/>
                <a:gdLst/>
                <a:ahLst/>
                <a:cxnLst/>
                <a:rect l="l" t="t" r="r" b="b"/>
                <a:pathLst>
                  <a:path w="856657" h="1330166">
                    <a:moveTo>
                      <a:pt x="25910" y="0"/>
                    </a:moveTo>
                    <a:lnTo>
                      <a:pt x="830747" y="0"/>
                    </a:lnTo>
                    <a:cubicBezTo>
                      <a:pt x="837619" y="0"/>
                      <a:pt x="844209" y="2730"/>
                      <a:pt x="849068" y="7589"/>
                    </a:cubicBezTo>
                    <a:cubicBezTo>
                      <a:pt x="853927" y="12448"/>
                      <a:pt x="856657" y="19038"/>
                      <a:pt x="856657" y="25910"/>
                    </a:cubicBezTo>
                    <a:lnTo>
                      <a:pt x="856657" y="1304255"/>
                    </a:lnTo>
                    <a:cubicBezTo>
                      <a:pt x="856657" y="1318565"/>
                      <a:pt x="845057" y="1330166"/>
                      <a:pt x="830747" y="1330166"/>
                    </a:cubicBezTo>
                    <a:lnTo>
                      <a:pt x="25910" y="1330166"/>
                    </a:lnTo>
                    <a:cubicBezTo>
                      <a:pt x="11600" y="1330166"/>
                      <a:pt x="0" y="1318565"/>
                      <a:pt x="0" y="1304255"/>
                    </a:cubicBezTo>
                    <a:lnTo>
                      <a:pt x="0" y="25910"/>
                    </a:lnTo>
                    <a:cubicBezTo>
                      <a:pt x="0" y="11600"/>
                      <a:pt x="11600" y="0"/>
                      <a:pt x="25910" y="0"/>
                    </a:cubicBezTo>
                    <a:close/>
                  </a:path>
                </a:pathLst>
              </a:custGeom>
              <a:ln w="476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0" y="-38100"/>
                <a:ext cx="856657" cy="136826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</p:grpSp>
      <p:sp>
        <p:nvSpPr>
          <p:cNvPr id="19" name="Freeform 19"/>
          <p:cNvSpPr/>
          <p:nvPr/>
        </p:nvSpPr>
        <p:spPr>
          <a:xfrm rot="5400000">
            <a:off x="2972481" y="6560772"/>
            <a:ext cx="1605278" cy="2321869"/>
          </a:xfrm>
          <a:custGeom>
            <a:avLst/>
            <a:gdLst/>
            <a:ahLst/>
            <a:cxnLst/>
            <a:rect l="l" t="t" r="r" b="b"/>
            <a:pathLst>
              <a:path w="1605278" h="2321869">
                <a:moveTo>
                  <a:pt x="0" y="0"/>
                </a:moveTo>
                <a:lnTo>
                  <a:pt x="1605278" y="0"/>
                </a:lnTo>
                <a:lnTo>
                  <a:pt x="1605278" y="2321869"/>
                </a:lnTo>
                <a:lnTo>
                  <a:pt x="0" y="2321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221421"/>
            </a:stretch>
          </a:blipFill>
        </p:spPr>
      </p:sp>
      <p:sp>
        <p:nvSpPr>
          <p:cNvPr id="20" name="Freeform 20"/>
          <p:cNvSpPr/>
          <p:nvPr/>
        </p:nvSpPr>
        <p:spPr>
          <a:xfrm rot="5400000">
            <a:off x="2976218" y="8617600"/>
            <a:ext cx="1597805" cy="2321869"/>
          </a:xfrm>
          <a:custGeom>
            <a:avLst/>
            <a:gdLst/>
            <a:ahLst/>
            <a:cxnLst/>
            <a:rect l="l" t="t" r="r" b="b"/>
            <a:pathLst>
              <a:path w="1597805" h="2321869">
                <a:moveTo>
                  <a:pt x="0" y="0"/>
                </a:moveTo>
                <a:lnTo>
                  <a:pt x="1597805" y="0"/>
                </a:lnTo>
                <a:lnTo>
                  <a:pt x="1597805" y="2321869"/>
                </a:lnTo>
                <a:lnTo>
                  <a:pt x="0" y="2321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22924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956994" y="8407613"/>
            <a:ext cx="1636252" cy="684251"/>
          </a:xfrm>
          <a:custGeom>
            <a:avLst/>
            <a:gdLst/>
            <a:ahLst/>
            <a:cxnLst/>
            <a:rect l="l" t="t" r="r" b="b"/>
            <a:pathLst>
              <a:path w="1636252" h="684251">
                <a:moveTo>
                  <a:pt x="0" y="0"/>
                </a:moveTo>
                <a:lnTo>
                  <a:pt x="1636252" y="0"/>
                </a:lnTo>
                <a:lnTo>
                  <a:pt x="1636252" y="684251"/>
                </a:lnTo>
                <a:lnTo>
                  <a:pt x="0" y="6842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5431873" y="8407613"/>
            <a:ext cx="1636252" cy="684251"/>
          </a:xfrm>
          <a:custGeom>
            <a:avLst/>
            <a:gdLst/>
            <a:ahLst/>
            <a:cxnLst/>
            <a:rect l="l" t="t" r="r" b="b"/>
            <a:pathLst>
              <a:path w="1636252" h="684251">
                <a:moveTo>
                  <a:pt x="0" y="0"/>
                </a:moveTo>
                <a:lnTo>
                  <a:pt x="1636252" y="0"/>
                </a:lnTo>
                <a:lnTo>
                  <a:pt x="1636252" y="684251"/>
                </a:lnTo>
                <a:lnTo>
                  <a:pt x="0" y="6842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5455270" y="8457670"/>
            <a:ext cx="1568690" cy="482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Documents</a:t>
            </a:r>
          </a:p>
        </p:txBody>
      </p:sp>
      <p:sp>
        <p:nvSpPr>
          <p:cNvPr id="24" name="Freeform 24"/>
          <p:cNvSpPr/>
          <p:nvPr/>
        </p:nvSpPr>
        <p:spPr>
          <a:xfrm rot="5400000">
            <a:off x="5417274" y="6530686"/>
            <a:ext cx="1605278" cy="2382042"/>
          </a:xfrm>
          <a:custGeom>
            <a:avLst/>
            <a:gdLst/>
            <a:ahLst/>
            <a:cxnLst/>
            <a:rect l="l" t="t" r="r" b="b"/>
            <a:pathLst>
              <a:path w="1605278" h="2321869">
                <a:moveTo>
                  <a:pt x="0" y="0"/>
                </a:moveTo>
                <a:lnTo>
                  <a:pt x="1605278" y="0"/>
                </a:lnTo>
                <a:lnTo>
                  <a:pt x="1605278" y="2321869"/>
                </a:lnTo>
                <a:lnTo>
                  <a:pt x="0" y="2321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r="-221421"/>
            </a:stretch>
          </a:blipFill>
        </p:spPr>
      </p:sp>
      <p:sp>
        <p:nvSpPr>
          <p:cNvPr id="25" name="Freeform 25"/>
          <p:cNvSpPr/>
          <p:nvPr/>
        </p:nvSpPr>
        <p:spPr>
          <a:xfrm rot="5400000">
            <a:off x="5451097" y="8617600"/>
            <a:ext cx="1597805" cy="2321869"/>
          </a:xfrm>
          <a:custGeom>
            <a:avLst/>
            <a:gdLst/>
            <a:ahLst/>
            <a:cxnLst/>
            <a:rect l="l" t="t" r="r" b="b"/>
            <a:pathLst>
              <a:path w="1597805" h="2321869">
                <a:moveTo>
                  <a:pt x="0" y="0"/>
                </a:moveTo>
                <a:lnTo>
                  <a:pt x="1597804" y="0"/>
                </a:lnTo>
                <a:lnTo>
                  <a:pt x="1597804" y="2321869"/>
                </a:lnTo>
                <a:lnTo>
                  <a:pt x="0" y="23218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22924"/>
            </a:stretch>
          </a:blipFill>
        </p:spPr>
      </p:sp>
      <p:grpSp>
        <p:nvGrpSpPr>
          <p:cNvPr id="26" name="Group 26"/>
          <p:cNvGrpSpPr/>
          <p:nvPr/>
        </p:nvGrpSpPr>
        <p:grpSpPr>
          <a:xfrm>
            <a:off x="95760" y="6873786"/>
            <a:ext cx="2414714" cy="3751904"/>
            <a:chOff x="0" y="0"/>
            <a:chExt cx="3219619" cy="5002539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3219619" cy="5002539"/>
              <a:chOff x="0" y="0"/>
              <a:chExt cx="4737342" cy="7360728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FF8414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</p:grpSp>
        <p:sp>
          <p:nvSpPr>
            <p:cNvPr id="29" name="Freeform 29"/>
            <p:cNvSpPr/>
            <p:nvPr/>
          </p:nvSpPr>
          <p:spPr>
            <a:xfrm rot="5400000">
              <a:off x="539624" y="-417353"/>
              <a:ext cx="2140370" cy="3095825"/>
            </a:xfrm>
            <a:custGeom>
              <a:avLst/>
              <a:gdLst/>
              <a:ahLst/>
              <a:cxnLst/>
              <a:rect l="l" t="t" r="r" b="b"/>
              <a:pathLst>
                <a:path w="2140370" h="3095825">
                  <a:moveTo>
                    <a:pt x="0" y="0"/>
                  </a:moveTo>
                  <a:lnTo>
                    <a:pt x="2140370" y="0"/>
                  </a:lnTo>
                  <a:lnTo>
                    <a:pt x="2140370" y="3095826"/>
                  </a:lnTo>
                  <a:lnTo>
                    <a:pt x="0" y="3095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221421"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 rot="5400000">
              <a:off x="545660" y="2325085"/>
              <a:ext cx="2130406" cy="3095825"/>
            </a:xfrm>
            <a:custGeom>
              <a:avLst/>
              <a:gdLst/>
              <a:ahLst/>
              <a:cxnLst/>
              <a:rect l="l" t="t" r="r" b="b"/>
              <a:pathLst>
                <a:path w="2130406" h="3095825">
                  <a:moveTo>
                    <a:pt x="0" y="0"/>
                  </a:moveTo>
                  <a:lnTo>
                    <a:pt x="2130406" y="0"/>
                  </a:lnTo>
                  <a:lnTo>
                    <a:pt x="2130406" y="3095826"/>
                  </a:lnTo>
                  <a:lnTo>
                    <a:pt x="0" y="3095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222924"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>
              <a:off x="520028" y="2045102"/>
              <a:ext cx="2181670" cy="912335"/>
            </a:xfrm>
            <a:custGeom>
              <a:avLst/>
              <a:gdLst/>
              <a:ahLst/>
              <a:cxnLst/>
              <a:rect l="l" t="t" r="r" b="b"/>
              <a:pathLst>
                <a:path w="2181670" h="912335">
                  <a:moveTo>
                    <a:pt x="0" y="0"/>
                  </a:moveTo>
                  <a:lnTo>
                    <a:pt x="2181670" y="0"/>
                  </a:lnTo>
                  <a:lnTo>
                    <a:pt x="2181670" y="912335"/>
                  </a:lnTo>
                  <a:lnTo>
                    <a:pt x="0" y="9123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565069" y="2157311"/>
              <a:ext cx="2091587" cy="6212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50"/>
                </a:lnSpc>
              </a:pPr>
              <a:r>
                <a:rPr lang="en-US" sz="2750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Documents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555747" y="6873786"/>
            <a:ext cx="2428312" cy="3747547"/>
            <a:chOff x="0" y="0"/>
            <a:chExt cx="870252" cy="134303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70252" cy="1343036"/>
            </a:xfrm>
            <a:custGeom>
              <a:avLst/>
              <a:gdLst/>
              <a:ahLst/>
              <a:cxnLst/>
              <a:rect l="l" t="t" r="r" b="b"/>
              <a:pathLst>
                <a:path w="870252" h="1343036">
                  <a:moveTo>
                    <a:pt x="25506" y="0"/>
                  </a:moveTo>
                  <a:lnTo>
                    <a:pt x="844747" y="0"/>
                  </a:lnTo>
                  <a:cubicBezTo>
                    <a:pt x="851511" y="0"/>
                    <a:pt x="857999" y="2687"/>
                    <a:pt x="862782" y="7470"/>
                  </a:cubicBezTo>
                  <a:cubicBezTo>
                    <a:pt x="867565" y="12254"/>
                    <a:pt x="870252" y="18741"/>
                    <a:pt x="870252" y="25506"/>
                  </a:cubicBezTo>
                  <a:lnTo>
                    <a:pt x="870252" y="1317531"/>
                  </a:lnTo>
                  <a:cubicBezTo>
                    <a:pt x="870252" y="1324295"/>
                    <a:pt x="867565" y="1330783"/>
                    <a:pt x="862782" y="1335566"/>
                  </a:cubicBezTo>
                  <a:cubicBezTo>
                    <a:pt x="857999" y="1340349"/>
                    <a:pt x="851511" y="1343036"/>
                    <a:pt x="844747" y="1343036"/>
                  </a:cubicBezTo>
                  <a:lnTo>
                    <a:pt x="25506" y="1343036"/>
                  </a:lnTo>
                  <a:cubicBezTo>
                    <a:pt x="18741" y="1343036"/>
                    <a:pt x="12254" y="1340349"/>
                    <a:pt x="7470" y="1335566"/>
                  </a:cubicBezTo>
                  <a:cubicBezTo>
                    <a:pt x="2687" y="1330783"/>
                    <a:pt x="0" y="1324295"/>
                    <a:pt x="0" y="1317531"/>
                  </a:cubicBezTo>
                  <a:lnTo>
                    <a:pt x="0" y="25506"/>
                  </a:lnTo>
                  <a:cubicBezTo>
                    <a:pt x="0" y="18741"/>
                    <a:pt x="2687" y="12254"/>
                    <a:pt x="7470" y="7470"/>
                  </a:cubicBezTo>
                  <a:cubicBezTo>
                    <a:pt x="12254" y="2687"/>
                    <a:pt x="18741" y="0"/>
                    <a:pt x="25506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870252" cy="13811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990791" y="6878143"/>
            <a:ext cx="2466937" cy="3747547"/>
            <a:chOff x="0" y="0"/>
            <a:chExt cx="866513" cy="1343036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66513" cy="1343036"/>
            </a:xfrm>
            <a:custGeom>
              <a:avLst/>
              <a:gdLst/>
              <a:ahLst/>
              <a:cxnLst/>
              <a:rect l="l" t="t" r="r" b="b"/>
              <a:pathLst>
                <a:path w="866513" h="1343036">
                  <a:moveTo>
                    <a:pt x="25616" y="0"/>
                  </a:moveTo>
                  <a:lnTo>
                    <a:pt x="840898" y="0"/>
                  </a:lnTo>
                  <a:cubicBezTo>
                    <a:pt x="847691" y="0"/>
                    <a:pt x="854207" y="2699"/>
                    <a:pt x="859010" y="7503"/>
                  </a:cubicBezTo>
                  <a:cubicBezTo>
                    <a:pt x="863814" y="12306"/>
                    <a:pt x="866513" y="18822"/>
                    <a:pt x="866513" y="25616"/>
                  </a:cubicBezTo>
                  <a:lnTo>
                    <a:pt x="866513" y="1317421"/>
                  </a:lnTo>
                  <a:cubicBezTo>
                    <a:pt x="866513" y="1331568"/>
                    <a:pt x="855045" y="1343036"/>
                    <a:pt x="840898" y="1343036"/>
                  </a:cubicBezTo>
                  <a:lnTo>
                    <a:pt x="25616" y="1343036"/>
                  </a:lnTo>
                  <a:cubicBezTo>
                    <a:pt x="11468" y="1343036"/>
                    <a:pt x="0" y="1331568"/>
                    <a:pt x="0" y="1317421"/>
                  </a:cubicBezTo>
                  <a:lnTo>
                    <a:pt x="0" y="25616"/>
                  </a:lnTo>
                  <a:cubicBezTo>
                    <a:pt x="0" y="11468"/>
                    <a:pt x="11468" y="0"/>
                    <a:pt x="25616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866513" cy="13811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2160" y="2894040"/>
            <a:ext cx="2421446" cy="3760656"/>
            <a:chOff x="0" y="0"/>
            <a:chExt cx="3228595" cy="5014208"/>
          </a:xfrm>
        </p:grpSpPr>
        <p:grpSp>
          <p:nvGrpSpPr>
            <p:cNvPr id="40" name="Group 40"/>
            <p:cNvGrpSpPr/>
            <p:nvPr/>
          </p:nvGrpSpPr>
          <p:grpSpPr>
            <a:xfrm>
              <a:off x="0" y="0"/>
              <a:ext cx="3228595" cy="5014208"/>
              <a:chOff x="0" y="0"/>
              <a:chExt cx="722640" cy="1122304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970" y="0"/>
                    </a:moveTo>
                    <a:lnTo>
                      <a:pt x="641670" y="0"/>
                    </a:lnTo>
                    <a:cubicBezTo>
                      <a:pt x="663145" y="0"/>
                      <a:pt x="683740" y="8531"/>
                      <a:pt x="698924" y="23715"/>
                    </a:cubicBezTo>
                    <a:cubicBezTo>
                      <a:pt x="714109" y="38900"/>
                      <a:pt x="722640" y="59495"/>
                      <a:pt x="722640" y="80970"/>
                    </a:cubicBezTo>
                    <a:lnTo>
                      <a:pt x="722640" y="1041334"/>
                    </a:lnTo>
                    <a:cubicBezTo>
                      <a:pt x="722640" y="1062809"/>
                      <a:pt x="714109" y="1083404"/>
                      <a:pt x="698924" y="1098589"/>
                    </a:cubicBezTo>
                    <a:cubicBezTo>
                      <a:pt x="683740" y="1113773"/>
                      <a:pt x="663145" y="1122304"/>
                      <a:pt x="641670" y="1122304"/>
                    </a:cubicBezTo>
                    <a:lnTo>
                      <a:pt x="80970" y="1122304"/>
                    </a:lnTo>
                    <a:cubicBezTo>
                      <a:pt x="59495" y="1122304"/>
                      <a:pt x="38900" y="1113773"/>
                      <a:pt x="23715" y="1098589"/>
                    </a:cubicBezTo>
                    <a:cubicBezTo>
                      <a:pt x="8531" y="1083404"/>
                      <a:pt x="0" y="1062809"/>
                      <a:pt x="0" y="1041334"/>
                    </a:cubicBezTo>
                    <a:lnTo>
                      <a:pt x="0" y="80970"/>
                    </a:lnTo>
                    <a:cubicBezTo>
                      <a:pt x="0" y="59495"/>
                      <a:pt x="8531" y="38900"/>
                      <a:pt x="23715" y="23715"/>
                    </a:cubicBezTo>
                    <a:cubicBezTo>
                      <a:pt x="38900" y="8531"/>
                      <a:pt x="59495" y="0"/>
                      <a:pt x="80970" y="0"/>
                    </a:cubicBezTo>
                    <a:close/>
                  </a:path>
                </a:pathLst>
              </a:custGeom>
              <a:solidFill>
                <a:srgbClr val="FF8414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0" y="-47625"/>
                <a:ext cx="722640" cy="11699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2135" y="0"/>
              <a:ext cx="3226460" cy="5013169"/>
              <a:chOff x="0" y="0"/>
              <a:chExt cx="4737342" cy="7360728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FF8414">
                  <a:alpha val="94902"/>
                </a:srgbClr>
              </a:solidFill>
              <a:ln w="47625" cap="rnd">
                <a:solidFill>
                  <a:srgbClr val="000000">
                    <a:alpha val="94902"/>
                  </a:srgbClr>
                </a:solidFill>
                <a:prstDash val="solid"/>
                <a:round/>
              </a:ln>
            </p:spPr>
          </p:sp>
        </p:grpSp>
        <p:sp>
          <p:nvSpPr>
            <p:cNvPr id="45" name="Freeform 45"/>
            <p:cNvSpPr/>
            <p:nvPr/>
          </p:nvSpPr>
          <p:spPr>
            <a:xfrm rot="5400000">
              <a:off x="531270" y="-427435"/>
              <a:ext cx="2168190" cy="3136064"/>
            </a:xfrm>
            <a:custGeom>
              <a:avLst/>
              <a:gdLst/>
              <a:ahLst/>
              <a:cxnLst/>
              <a:rect l="l" t="t" r="r" b="b"/>
              <a:pathLst>
                <a:path w="2168190" h="3136064">
                  <a:moveTo>
                    <a:pt x="0" y="0"/>
                  </a:moveTo>
                  <a:lnTo>
                    <a:pt x="2168190" y="0"/>
                  </a:lnTo>
                  <a:lnTo>
                    <a:pt x="2168190" y="3136064"/>
                  </a:lnTo>
                  <a:lnTo>
                    <a:pt x="0" y="3136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221421"/>
              </a:stretch>
            </a:blipFill>
          </p:spPr>
        </p:sp>
        <p:sp>
          <p:nvSpPr>
            <p:cNvPr id="46" name="Freeform 46"/>
            <p:cNvSpPr/>
            <p:nvPr/>
          </p:nvSpPr>
          <p:spPr>
            <a:xfrm rot="5400000">
              <a:off x="536317" y="2294323"/>
              <a:ext cx="2158097" cy="3136064"/>
            </a:xfrm>
            <a:custGeom>
              <a:avLst/>
              <a:gdLst/>
              <a:ahLst/>
              <a:cxnLst/>
              <a:rect l="l" t="t" r="r" b="b"/>
              <a:pathLst>
                <a:path w="2158097" h="3136064">
                  <a:moveTo>
                    <a:pt x="0" y="0"/>
                  </a:moveTo>
                  <a:lnTo>
                    <a:pt x="2158097" y="0"/>
                  </a:lnTo>
                  <a:lnTo>
                    <a:pt x="2158097" y="3136064"/>
                  </a:lnTo>
                  <a:lnTo>
                    <a:pt x="0" y="3136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222924"/>
              </a:stretch>
            </a:blipFill>
          </p:spPr>
        </p:sp>
        <p:sp>
          <p:nvSpPr>
            <p:cNvPr id="47" name="Freeform 47"/>
            <p:cNvSpPr/>
            <p:nvPr/>
          </p:nvSpPr>
          <p:spPr>
            <a:xfrm>
              <a:off x="509284" y="2045007"/>
              <a:ext cx="2210027" cy="924193"/>
            </a:xfrm>
            <a:custGeom>
              <a:avLst/>
              <a:gdLst/>
              <a:ahLst/>
              <a:cxnLst/>
              <a:rect l="l" t="t" r="r" b="b"/>
              <a:pathLst>
                <a:path w="2210027" h="924193">
                  <a:moveTo>
                    <a:pt x="0" y="0"/>
                  </a:moveTo>
                  <a:lnTo>
                    <a:pt x="2210027" y="0"/>
                  </a:lnTo>
                  <a:lnTo>
                    <a:pt x="2210027" y="924193"/>
                  </a:lnTo>
                  <a:lnTo>
                    <a:pt x="0" y="9241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8" name="TextBox 48"/>
            <p:cNvSpPr txBox="1"/>
            <p:nvPr/>
          </p:nvSpPr>
          <p:spPr>
            <a:xfrm>
              <a:off x="601605" y="2177091"/>
              <a:ext cx="2027520" cy="5933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11"/>
                </a:lnSpc>
              </a:pPr>
              <a:r>
                <a:rPr lang="en-US" sz="2650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Documents</a:t>
              </a:r>
            </a:p>
          </p:txBody>
        </p:sp>
        <p:grpSp>
          <p:nvGrpSpPr>
            <p:cNvPr id="49" name="Group 49"/>
            <p:cNvGrpSpPr/>
            <p:nvPr/>
          </p:nvGrpSpPr>
          <p:grpSpPr>
            <a:xfrm>
              <a:off x="0" y="0"/>
              <a:ext cx="3228595" cy="5013169"/>
              <a:chOff x="0" y="0"/>
              <a:chExt cx="856657" cy="1330166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856657" cy="1330166"/>
              </a:xfrm>
              <a:custGeom>
                <a:avLst/>
                <a:gdLst/>
                <a:ahLst/>
                <a:cxnLst/>
                <a:rect l="l" t="t" r="r" b="b"/>
                <a:pathLst>
                  <a:path w="856657" h="1330166">
                    <a:moveTo>
                      <a:pt x="25910" y="0"/>
                    </a:moveTo>
                    <a:lnTo>
                      <a:pt x="830747" y="0"/>
                    </a:lnTo>
                    <a:cubicBezTo>
                      <a:pt x="837619" y="0"/>
                      <a:pt x="844209" y="2730"/>
                      <a:pt x="849068" y="7589"/>
                    </a:cubicBezTo>
                    <a:cubicBezTo>
                      <a:pt x="853927" y="12448"/>
                      <a:pt x="856657" y="19038"/>
                      <a:pt x="856657" y="25910"/>
                    </a:cubicBezTo>
                    <a:lnTo>
                      <a:pt x="856657" y="1304255"/>
                    </a:lnTo>
                    <a:cubicBezTo>
                      <a:pt x="856657" y="1318565"/>
                      <a:pt x="845057" y="1330166"/>
                      <a:pt x="830747" y="1330166"/>
                    </a:cubicBezTo>
                    <a:lnTo>
                      <a:pt x="25910" y="1330166"/>
                    </a:lnTo>
                    <a:cubicBezTo>
                      <a:pt x="11600" y="1330166"/>
                      <a:pt x="0" y="1318565"/>
                      <a:pt x="0" y="1304255"/>
                    </a:cubicBezTo>
                    <a:lnTo>
                      <a:pt x="0" y="25910"/>
                    </a:lnTo>
                    <a:cubicBezTo>
                      <a:pt x="0" y="11600"/>
                      <a:pt x="11600" y="0"/>
                      <a:pt x="25910" y="0"/>
                    </a:cubicBezTo>
                    <a:close/>
                  </a:path>
                </a:pathLst>
              </a:custGeom>
              <a:ln w="476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38100"/>
                <a:ext cx="856657" cy="136826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</p:grpSp>
      <p:grpSp>
        <p:nvGrpSpPr>
          <p:cNvPr id="52" name="Group 52"/>
          <p:cNvGrpSpPr/>
          <p:nvPr/>
        </p:nvGrpSpPr>
        <p:grpSpPr>
          <a:xfrm>
            <a:off x="2562480" y="2894040"/>
            <a:ext cx="2428311" cy="3760656"/>
            <a:chOff x="0" y="0"/>
            <a:chExt cx="3237749" cy="5014208"/>
          </a:xfrm>
        </p:grpSpPr>
        <p:grpSp>
          <p:nvGrpSpPr>
            <p:cNvPr id="53" name="Group 53"/>
            <p:cNvGrpSpPr/>
            <p:nvPr/>
          </p:nvGrpSpPr>
          <p:grpSpPr>
            <a:xfrm>
              <a:off x="0" y="0"/>
              <a:ext cx="3228595" cy="5014208"/>
              <a:chOff x="0" y="0"/>
              <a:chExt cx="722640" cy="1122304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79931" y="0"/>
                    </a:moveTo>
                    <a:lnTo>
                      <a:pt x="642709" y="0"/>
                    </a:lnTo>
                    <a:cubicBezTo>
                      <a:pt x="686854" y="0"/>
                      <a:pt x="722640" y="35786"/>
                      <a:pt x="722640" y="79931"/>
                    </a:cubicBezTo>
                    <a:lnTo>
                      <a:pt x="722640" y="1042373"/>
                    </a:lnTo>
                    <a:cubicBezTo>
                      <a:pt x="722640" y="1063572"/>
                      <a:pt x="714219" y="1083903"/>
                      <a:pt x="699229" y="1098893"/>
                    </a:cubicBezTo>
                    <a:cubicBezTo>
                      <a:pt x="684239" y="1113883"/>
                      <a:pt x="663908" y="1122304"/>
                      <a:pt x="642709" y="1122304"/>
                    </a:cubicBezTo>
                    <a:lnTo>
                      <a:pt x="79931" y="1122304"/>
                    </a:lnTo>
                    <a:cubicBezTo>
                      <a:pt x="35786" y="1122304"/>
                      <a:pt x="0" y="1086518"/>
                      <a:pt x="0" y="1042373"/>
                    </a:cubicBezTo>
                    <a:lnTo>
                      <a:pt x="0" y="79931"/>
                    </a:lnTo>
                    <a:cubicBezTo>
                      <a:pt x="0" y="35786"/>
                      <a:pt x="35786" y="0"/>
                      <a:pt x="79931" y="0"/>
                    </a:cubicBezTo>
                    <a:close/>
                  </a:path>
                </a:pathLst>
              </a:custGeom>
              <a:solidFill>
                <a:srgbClr val="FF8414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0" y="-47625"/>
                <a:ext cx="722640" cy="1169929"/>
              </a:xfrm>
              <a:prstGeom prst="rect">
                <a:avLst/>
              </a:prstGeom>
            </p:spPr>
            <p:txBody>
              <a:bodyPr lIns="51460" tIns="51460" rIns="51460" bIns="5146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56" name="Group 56"/>
            <p:cNvGrpSpPr/>
            <p:nvPr/>
          </p:nvGrpSpPr>
          <p:grpSpPr>
            <a:xfrm>
              <a:off x="2135" y="0"/>
              <a:ext cx="3226460" cy="5013169"/>
              <a:chOff x="0" y="0"/>
              <a:chExt cx="4737342" cy="7360728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FF8414">
                  <a:alpha val="94902"/>
                </a:srgbClr>
              </a:solidFill>
              <a:ln w="47625" cap="rnd">
                <a:solidFill>
                  <a:srgbClr val="000000">
                    <a:alpha val="94902"/>
                  </a:srgbClr>
                </a:solidFill>
                <a:prstDash val="solid"/>
                <a:round/>
              </a:ln>
            </p:spPr>
          </p:sp>
        </p:grpSp>
        <p:sp>
          <p:nvSpPr>
            <p:cNvPr id="58" name="Freeform 58"/>
            <p:cNvSpPr/>
            <p:nvPr/>
          </p:nvSpPr>
          <p:spPr>
            <a:xfrm rot="5400000">
              <a:off x="531270" y="-427435"/>
              <a:ext cx="2168190" cy="3136064"/>
            </a:xfrm>
            <a:custGeom>
              <a:avLst/>
              <a:gdLst/>
              <a:ahLst/>
              <a:cxnLst/>
              <a:rect l="l" t="t" r="r" b="b"/>
              <a:pathLst>
                <a:path w="2168190" h="3136064">
                  <a:moveTo>
                    <a:pt x="0" y="0"/>
                  </a:moveTo>
                  <a:lnTo>
                    <a:pt x="2168190" y="0"/>
                  </a:lnTo>
                  <a:lnTo>
                    <a:pt x="2168190" y="3136064"/>
                  </a:lnTo>
                  <a:lnTo>
                    <a:pt x="0" y="3136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221421"/>
              </a:stretch>
            </a:blipFill>
          </p:spPr>
        </p:sp>
        <p:sp>
          <p:nvSpPr>
            <p:cNvPr id="59" name="Freeform 59"/>
            <p:cNvSpPr/>
            <p:nvPr/>
          </p:nvSpPr>
          <p:spPr>
            <a:xfrm rot="5400000">
              <a:off x="536317" y="2294323"/>
              <a:ext cx="2158097" cy="3136064"/>
            </a:xfrm>
            <a:custGeom>
              <a:avLst/>
              <a:gdLst/>
              <a:ahLst/>
              <a:cxnLst/>
              <a:rect l="l" t="t" r="r" b="b"/>
              <a:pathLst>
                <a:path w="2158097" h="3136064">
                  <a:moveTo>
                    <a:pt x="0" y="0"/>
                  </a:moveTo>
                  <a:lnTo>
                    <a:pt x="2158097" y="0"/>
                  </a:lnTo>
                  <a:lnTo>
                    <a:pt x="2158097" y="3136064"/>
                  </a:lnTo>
                  <a:lnTo>
                    <a:pt x="0" y="31360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222924"/>
              </a:stretch>
            </a:blipFill>
          </p:spPr>
        </p:sp>
        <p:sp>
          <p:nvSpPr>
            <p:cNvPr id="60" name="Freeform 60"/>
            <p:cNvSpPr/>
            <p:nvPr/>
          </p:nvSpPr>
          <p:spPr>
            <a:xfrm>
              <a:off x="190132" y="908821"/>
              <a:ext cx="2866457" cy="1315871"/>
            </a:xfrm>
            <a:custGeom>
              <a:avLst/>
              <a:gdLst/>
              <a:ahLst/>
              <a:cxnLst/>
              <a:rect l="l" t="t" r="r" b="b"/>
              <a:pathLst>
                <a:path w="2866457" h="1198700">
                  <a:moveTo>
                    <a:pt x="0" y="0"/>
                  </a:moveTo>
                  <a:lnTo>
                    <a:pt x="2866456" y="0"/>
                  </a:lnTo>
                  <a:lnTo>
                    <a:pt x="2866456" y="1198700"/>
                  </a:lnTo>
                  <a:lnTo>
                    <a:pt x="0" y="11987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61" name="Group 61"/>
            <p:cNvGrpSpPr/>
            <p:nvPr/>
          </p:nvGrpSpPr>
          <p:grpSpPr>
            <a:xfrm>
              <a:off x="9154" y="0"/>
              <a:ext cx="3228595" cy="5013169"/>
              <a:chOff x="0" y="0"/>
              <a:chExt cx="856657" cy="1330166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856657" cy="1330166"/>
              </a:xfrm>
              <a:custGeom>
                <a:avLst/>
                <a:gdLst/>
                <a:ahLst/>
                <a:cxnLst/>
                <a:rect l="l" t="t" r="r" b="b"/>
                <a:pathLst>
                  <a:path w="856657" h="1330166">
                    <a:moveTo>
                      <a:pt x="25578" y="0"/>
                    </a:moveTo>
                    <a:lnTo>
                      <a:pt x="831079" y="0"/>
                    </a:lnTo>
                    <a:cubicBezTo>
                      <a:pt x="837863" y="0"/>
                      <a:pt x="844369" y="2695"/>
                      <a:pt x="849165" y="7492"/>
                    </a:cubicBezTo>
                    <a:cubicBezTo>
                      <a:pt x="853962" y="12288"/>
                      <a:pt x="856657" y="18794"/>
                      <a:pt x="856657" y="25578"/>
                    </a:cubicBezTo>
                    <a:lnTo>
                      <a:pt x="856657" y="1304588"/>
                    </a:lnTo>
                    <a:cubicBezTo>
                      <a:pt x="856657" y="1318714"/>
                      <a:pt x="845205" y="1330166"/>
                      <a:pt x="831079" y="1330166"/>
                    </a:cubicBezTo>
                    <a:lnTo>
                      <a:pt x="25578" y="1330166"/>
                    </a:lnTo>
                    <a:cubicBezTo>
                      <a:pt x="11452" y="1330166"/>
                      <a:pt x="0" y="1318714"/>
                      <a:pt x="0" y="1304588"/>
                    </a:cubicBezTo>
                    <a:lnTo>
                      <a:pt x="0" y="25578"/>
                    </a:lnTo>
                    <a:cubicBezTo>
                      <a:pt x="0" y="11452"/>
                      <a:pt x="11452" y="0"/>
                      <a:pt x="25578" y="0"/>
                    </a:cubicBezTo>
                    <a:close/>
                  </a:path>
                </a:pathLst>
              </a:custGeom>
              <a:ln w="476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0" y="-38100"/>
                <a:ext cx="856657" cy="1368266"/>
              </a:xfrm>
              <a:prstGeom prst="rect">
                <a:avLst/>
              </a:prstGeom>
            </p:spPr>
            <p:txBody>
              <a:bodyPr lIns="51460" tIns="51460" rIns="51460" bIns="5146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sp>
          <p:nvSpPr>
            <p:cNvPr id="64" name="TextBox 64"/>
            <p:cNvSpPr txBox="1"/>
            <p:nvPr/>
          </p:nvSpPr>
          <p:spPr>
            <a:xfrm>
              <a:off x="549199" y="1031056"/>
              <a:ext cx="2113449" cy="11285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/>
              <a:r>
                <a:rPr lang="en-US" sz="2750" b="1" dirty="0" err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Échelle</a:t>
              </a:r>
              <a:r>
                <a:rPr lang="en-US" sz="2750" b="1" dirty="0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 Documents</a:t>
              </a:r>
            </a:p>
          </p:txBody>
        </p:sp>
        <p:sp>
          <p:nvSpPr>
            <p:cNvPr id="65" name="Freeform 65"/>
            <p:cNvSpPr/>
            <p:nvPr/>
          </p:nvSpPr>
          <p:spPr>
            <a:xfrm>
              <a:off x="190080" y="2766619"/>
              <a:ext cx="2866560" cy="1315872"/>
            </a:xfrm>
            <a:custGeom>
              <a:avLst/>
              <a:gdLst/>
              <a:ahLst/>
              <a:cxnLst/>
              <a:rect l="l" t="t" r="r" b="b"/>
              <a:pathLst>
                <a:path w="2866560" h="1198743">
                  <a:moveTo>
                    <a:pt x="0" y="0"/>
                  </a:moveTo>
                  <a:lnTo>
                    <a:pt x="2866560" y="0"/>
                  </a:lnTo>
                  <a:lnTo>
                    <a:pt x="2866560" y="1198743"/>
                  </a:lnTo>
                  <a:lnTo>
                    <a:pt x="0" y="1198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6" name="TextBox 66"/>
            <p:cNvSpPr txBox="1"/>
            <p:nvPr/>
          </p:nvSpPr>
          <p:spPr>
            <a:xfrm>
              <a:off x="596592" y="2817071"/>
              <a:ext cx="2510849" cy="122152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3709"/>
                </a:lnSpc>
              </a:pPr>
              <a:r>
                <a:rPr lang="en-US" sz="2649" b="1" dirty="0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De </a:t>
              </a:r>
              <a:r>
                <a:rPr lang="en-US" sz="2649" b="1" dirty="0">
                  <a:solidFill>
                    <a:srgbClr val="E9323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-3</a:t>
              </a:r>
              <a:r>
                <a:rPr lang="en-US" sz="2649" b="1" dirty="0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 à </a:t>
              </a:r>
              <a:r>
                <a:rPr lang="en-US" sz="2649" b="1" dirty="0">
                  <a:solidFill>
                    <a:srgbClr val="11663D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+3 </a:t>
              </a:r>
              <a:r>
                <a:rPr lang="en-US" sz="2649" b="1" dirty="0">
                  <a:solidFill>
                    <a:srgbClr val="231815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points</a:t>
              </a:r>
            </a:p>
          </p:txBody>
        </p:sp>
      </p:grpSp>
      <p:sp>
        <p:nvSpPr>
          <p:cNvPr id="67" name="TextBox 67"/>
          <p:cNvSpPr txBox="1"/>
          <p:nvPr/>
        </p:nvSpPr>
        <p:spPr>
          <a:xfrm>
            <a:off x="2990775" y="8457670"/>
            <a:ext cx="1568690" cy="482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Documents</a:t>
            </a:r>
          </a:p>
        </p:txBody>
      </p:sp>
      <p:grpSp>
        <p:nvGrpSpPr>
          <p:cNvPr id="68" name="Group 68"/>
          <p:cNvGrpSpPr/>
          <p:nvPr/>
        </p:nvGrpSpPr>
        <p:grpSpPr>
          <a:xfrm>
            <a:off x="82162" y="6878143"/>
            <a:ext cx="2428312" cy="3747547"/>
            <a:chOff x="0" y="0"/>
            <a:chExt cx="870252" cy="1343036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870252" cy="1343036"/>
            </a:xfrm>
            <a:custGeom>
              <a:avLst/>
              <a:gdLst/>
              <a:ahLst/>
              <a:cxnLst/>
              <a:rect l="l" t="t" r="r" b="b"/>
              <a:pathLst>
                <a:path w="870252" h="1343036">
                  <a:moveTo>
                    <a:pt x="25506" y="0"/>
                  </a:moveTo>
                  <a:lnTo>
                    <a:pt x="844747" y="0"/>
                  </a:lnTo>
                  <a:cubicBezTo>
                    <a:pt x="851511" y="0"/>
                    <a:pt x="857999" y="2687"/>
                    <a:pt x="862782" y="7470"/>
                  </a:cubicBezTo>
                  <a:cubicBezTo>
                    <a:pt x="867565" y="12254"/>
                    <a:pt x="870252" y="18741"/>
                    <a:pt x="870252" y="25506"/>
                  </a:cubicBezTo>
                  <a:lnTo>
                    <a:pt x="870252" y="1317531"/>
                  </a:lnTo>
                  <a:cubicBezTo>
                    <a:pt x="870252" y="1324295"/>
                    <a:pt x="867565" y="1330783"/>
                    <a:pt x="862782" y="1335566"/>
                  </a:cubicBezTo>
                  <a:cubicBezTo>
                    <a:pt x="857999" y="1340349"/>
                    <a:pt x="851511" y="1343036"/>
                    <a:pt x="844747" y="1343036"/>
                  </a:cubicBezTo>
                  <a:lnTo>
                    <a:pt x="25506" y="1343036"/>
                  </a:lnTo>
                  <a:cubicBezTo>
                    <a:pt x="18741" y="1343036"/>
                    <a:pt x="12254" y="1340349"/>
                    <a:pt x="7470" y="1335566"/>
                  </a:cubicBezTo>
                  <a:cubicBezTo>
                    <a:pt x="2687" y="1330783"/>
                    <a:pt x="0" y="1324295"/>
                    <a:pt x="0" y="1317531"/>
                  </a:cubicBezTo>
                  <a:lnTo>
                    <a:pt x="0" y="25506"/>
                  </a:lnTo>
                  <a:cubicBezTo>
                    <a:pt x="0" y="18741"/>
                    <a:pt x="2687" y="12254"/>
                    <a:pt x="7470" y="7470"/>
                  </a:cubicBezTo>
                  <a:cubicBezTo>
                    <a:pt x="12254" y="2687"/>
                    <a:pt x="18741" y="0"/>
                    <a:pt x="25506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0" name="TextBox 70"/>
            <p:cNvSpPr txBox="1"/>
            <p:nvPr/>
          </p:nvSpPr>
          <p:spPr>
            <a:xfrm>
              <a:off x="0" y="-38100"/>
              <a:ext cx="870252" cy="13811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634741" y="389365"/>
            <a:ext cx="225971" cy="216368"/>
          </a:xfrm>
          <a:custGeom>
            <a:avLst/>
            <a:gdLst/>
            <a:ahLst/>
            <a:cxnLst/>
            <a:rect l="l" t="t" r="r" b="b"/>
            <a:pathLst>
              <a:path w="225971" h="216368">
                <a:moveTo>
                  <a:pt x="0" y="0"/>
                </a:moveTo>
                <a:lnTo>
                  <a:pt x="225972" y="0"/>
                </a:lnTo>
                <a:lnTo>
                  <a:pt x="225972" y="216368"/>
                </a:lnTo>
                <a:lnTo>
                  <a:pt x="0" y="2163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117" y="224514"/>
            <a:ext cx="2416312" cy="3752681"/>
            <a:chOff x="0" y="0"/>
            <a:chExt cx="3221749" cy="5003575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3221749" cy="5003575"/>
              <a:chOff x="0" y="0"/>
              <a:chExt cx="722640" cy="112230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101" y="0"/>
                    </a:moveTo>
                    <a:lnTo>
                      <a:pt x="642539" y="0"/>
                    </a:lnTo>
                    <a:cubicBezTo>
                      <a:pt x="686778" y="0"/>
                      <a:pt x="722640" y="35862"/>
                      <a:pt x="722640" y="80101"/>
                    </a:cubicBezTo>
                    <a:lnTo>
                      <a:pt x="722640" y="1042203"/>
                    </a:lnTo>
                    <a:cubicBezTo>
                      <a:pt x="722640" y="1063447"/>
                      <a:pt x="714201" y="1083821"/>
                      <a:pt x="699179" y="1098843"/>
                    </a:cubicBezTo>
                    <a:cubicBezTo>
                      <a:pt x="684157" y="1113865"/>
                      <a:pt x="663783" y="1122304"/>
                      <a:pt x="642539" y="1122304"/>
                    </a:cubicBezTo>
                    <a:lnTo>
                      <a:pt x="80101" y="1122304"/>
                    </a:lnTo>
                    <a:cubicBezTo>
                      <a:pt x="35862" y="1122304"/>
                      <a:pt x="0" y="1086442"/>
                      <a:pt x="0" y="1042203"/>
                    </a:cubicBezTo>
                    <a:lnTo>
                      <a:pt x="0" y="80101"/>
                    </a:lnTo>
                    <a:cubicBezTo>
                      <a:pt x="0" y="35862"/>
                      <a:pt x="35862" y="0"/>
                      <a:pt x="80101" y="0"/>
                    </a:cubicBezTo>
                    <a:close/>
                  </a:path>
                </a:pathLst>
              </a:custGeom>
              <a:solidFill>
                <a:srgbClr val="FF8414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47625"/>
                <a:ext cx="722640" cy="1169929"/>
              </a:xfrm>
              <a:prstGeom prst="rect">
                <a:avLst/>
              </a:prstGeom>
            </p:spPr>
            <p:txBody>
              <a:bodyPr lIns="49650" tIns="49650" rIns="49650" bIns="4965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2131" y="0"/>
              <a:ext cx="3219619" cy="5002539"/>
              <a:chOff x="0" y="0"/>
              <a:chExt cx="4737342" cy="736072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8C52FF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</p:grpSp>
      </p:grpSp>
      <p:grpSp>
        <p:nvGrpSpPr>
          <p:cNvPr id="9" name="Group 9"/>
          <p:cNvGrpSpPr/>
          <p:nvPr/>
        </p:nvGrpSpPr>
        <p:grpSpPr>
          <a:xfrm>
            <a:off x="2561053" y="224514"/>
            <a:ext cx="2416312" cy="3752681"/>
            <a:chOff x="0" y="0"/>
            <a:chExt cx="3221749" cy="5003575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3221749" cy="5003575"/>
              <a:chOff x="0" y="0"/>
              <a:chExt cx="722640" cy="112230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101" y="0"/>
                    </a:moveTo>
                    <a:lnTo>
                      <a:pt x="642539" y="0"/>
                    </a:lnTo>
                    <a:cubicBezTo>
                      <a:pt x="686778" y="0"/>
                      <a:pt x="722640" y="35862"/>
                      <a:pt x="722640" y="80101"/>
                    </a:cubicBezTo>
                    <a:lnTo>
                      <a:pt x="722640" y="1042203"/>
                    </a:lnTo>
                    <a:cubicBezTo>
                      <a:pt x="722640" y="1063447"/>
                      <a:pt x="714201" y="1083821"/>
                      <a:pt x="699179" y="1098843"/>
                    </a:cubicBezTo>
                    <a:cubicBezTo>
                      <a:pt x="684157" y="1113865"/>
                      <a:pt x="663783" y="1122304"/>
                      <a:pt x="642539" y="1122304"/>
                    </a:cubicBezTo>
                    <a:lnTo>
                      <a:pt x="80101" y="1122304"/>
                    </a:lnTo>
                    <a:cubicBezTo>
                      <a:pt x="35862" y="1122304"/>
                      <a:pt x="0" y="1086442"/>
                      <a:pt x="0" y="1042203"/>
                    </a:cubicBezTo>
                    <a:lnTo>
                      <a:pt x="0" y="80101"/>
                    </a:lnTo>
                    <a:cubicBezTo>
                      <a:pt x="0" y="35862"/>
                      <a:pt x="35862" y="0"/>
                      <a:pt x="80101" y="0"/>
                    </a:cubicBezTo>
                    <a:close/>
                  </a:path>
                </a:pathLst>
              </a:custGeom>
              <a:solidFill>
                <a:srgbClr val="FF8414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0" y="-47625"/>
                <a:ext cx="722640" cy="1169929"/>
              </a:xfrm>
              <a:prstGeom prst="rect">
                <a:avLst/>
              </a:prstGeom>
            </p:spPr>
            <p:txBody>
              <a:bodyPr lIns="49650" tIns="49650" rIns="49650" bIns="4965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2131" y="0"/>
              <a:ext cx="3219619" cy="5002539"/>
              <a:chOff x="0" y="0"/>
              <a:chExt cx="4737342" cy="7360728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8C52FF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</p:grpSp>
      </p:grpSp>
      <p:sp>
        <p:nvSpPr>
          <p:cNvPr id="15" name="Freeform 15"/>
          <p:cNvSpPr/>
          <p:nvPr/>
        </p:nvSpPr>
        <p:spPr>
          <a:xfrm>
            <a:off x="2612348" y="267944"/>
            <a:ext cx="2330520" cy="3665044"/>
          </a:xfrm>
          <a:custGeom>
            <a:avLst/>
            <a:gdLst/>
            <a:ahLst/>
            <a:cxnLst/>
            <a:rect l="l" t="t" r="r" b="b"/>
            <a:pathLst>
              <a:path w="2330520" h="3665044">
                <a:moveTo>
                  <a:pt x="0" y="0"/>
                </a:moveTo>
                <a:lnTo>
                  <a:pt x="2330520" y="0"/>
                </a:lnTo>
                <a:lnTo>
                  <a:pt x="2330520" y="3665044"/>
                </a:lnTo>
                <a:lnTo>
                  <a:pt x="0" y="366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9956" t="-2351" r="-46538" b="-2195"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2562480" y="4196270"/>
            <a:ext cx="2414714" cy="3751904"/>
            <a:chOff x="0" y="0"/>
            <a:chExt cx="4737342" cy="736072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8C52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97019" y="4196270"/>
            <a:ext cx="2414714" cy="3751904"/>
            <a:chOff x="0" y="0"/>
            <a:chExt cx="4737342" cy="736072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8C52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5029560" y="224514"/>
            <a:ext cx="2416312" cy="3752681"/>
            <a:chOff x="0" y="0"/>
            <a:chExt cx="3221749" cy="5003575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3221749" cy="5003575"/>
              <a:chOff x="0" y="0"/>
              <a:chExt cx="722640" cy="1122304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101" y="0"/>
                    </a:moveTo>
                    <a:lnTo>
                      <a:pt x="642539" y="0"/>
                    </a:lnTo>
                    <a:cubicBezTo>
                      <a:pt x="686778" y="0"/>
                      <a:pt x="722640" y="35862"/>
                      <a:pt x="722640" y="80101"/>
                    </a:cubicBezTo>
                    <a:lnTo>
                      <a:pt x="722640" y="1042203"/>
                    </a:lnTo>
                    <a:cubicBezTo>
                      <a:pt x="722640" y="1063447"/>
                      <a:pt x="714201" y="1083821"/>
                      <a:pt x="699179" y="1098843"/>
                    </a:cubicBezTo>
                    <a:cubicBezTo>
                      <a:pt x="684157" y="1113865"/>
                      <a:pt x="663783" y="1122304"/>
                      <a:pt x="642539" y="1122304"/>
                    </a:cubicBezTo>
                    <a:lnTo>
                      <a:pt x="80101" y="1122304"/>
                    </a:lnTo>
                    <a:cubicBezTo>
                      <a:pt x="35862" y="1122304"/>
                      <a:pt x="0" y="1086442"/>
                      <a:pt x="0" y="1042203"/>
                    </a:cubicBezTo>
                    <a:lnTo>
                      <a:pt x="0" y="80101"/>
                    </a:lnTo>
                    <a:cubicBezTo>
                      <a:pt x="0" y="35862"/>
                      <a:pt x="35862" y="0"/>
                      <a:pt x="80101" y="0"/>
                    </a:cubicBezTo>
                    <a:close/>
                  </a:path>
                </a:pathLst>
              </a:custGeom>
              <a:solidFill>
                <a:srgbClr val="FF8414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0" y="-47625"/>
                <a:ext cx="722640" cy="1169929"/>
              </a:xfrm>
              <a:prstGeom prst="rect">
                <a:avLst/>
              </a:prstGeom>
            </p:spPr>
            <p:txBody>
              <a:bodyPr lIns="49650" tIns="49650" rIns="49650" bIns="4965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2131" y="0"/>
              <a:ext cx="3219619" cy="5002539"/>
              <a:chOff x="0" y="0"/>
              <a:chExt cx="4737342" cy="7360728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8C52FF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</p:grpSp>
      </p:grpSp>
      <p:grpSp>
        <p:nvGrpSpPr>
          <p:cNvPr id="26" name="Group 26"/>
          <p:cNvGrpSpPr/>
          <p:nvPr/>
        </p:nvGrpSpPr>
        <p:grpSpPr>
          <a:xfrm>
            <a:off x="5029560" y="4196270"/>
            <a:ext cx="2414714" cy="3751904"/>
            <a:chOff x="0" y="0"/>
            <a:chExt cx="4737342" cy="736072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8C52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28" name="Freeform 28"/>
          <p:cNvSpPr/>
          <p:nvPr/>
        </p:nvSpPr>
        <p:spPr>
          <a:xfrm>
            <a:off x="5084240" y="257169"/>
            <a:ext cx="2346080" cy="3689514"/>
          </a:xfrm>
          <a:custGeom>
            <a:avLst/>
            <a:gdLst/>
            <a:ahLst/>
            <a:cxnLst/>
            <a:rect l="l" t="t" r="r" b="b"/>
            <a:pathLst>
              <a:path w="2346080" h="3689514">
                <a:moveTo>
                  <a:pt x="0" y="0"/>
                </a:moveTo>
                <a:lnTo>
                  <a:pt x="2346081" y="0"/>
                </a:lnTo>
                <a:lnTo>
                  <a:pt x="2346081" y="3689514"/>
                </a:lnTo>
                <a:lnTo>
                  <a:pt x="0" y="368951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9956" t="-2351" r="-46538" b="-2195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5119177" y="389470"/>
            <a:ext cx="1537392" cy="743713"/>
          </a:xfrm>
          <a:custGeom>
            <a:avLst/>
            <a:gdLst/>
            <a:ahLst/>
            <a:cxnLst/>
            <a:rect l="l" t="t" r="r" b="b"/>
            <a:pathLst>
              <a:path w="1537392" h="743713">
                <a:moveTo>
                  <a:pt x="0" y="0"/>
                </a:moveTo>
                <a:lnTo>
                  <a:pt x="1537392" y="0"/>
                </a:lnTo>
                <a:lnTo>
                  <a:pt x="1537392" y="743713"/>
                </a:lnTo>
                <a:lnTo>
                  <a:pt x="0" y="7437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7040468" y="325674"/>
            <a:ext cx="344131" cy="344131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0E9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4270" tIns="34270" rIns="34270" bIns="3427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3" name="Freeform 33"/>
          <p:cNvSpPr/>
          <p:nvPr/>
        </p:nvSpPr>
        <p:spPr>
          <a:xfrm>
            <a:off x="7099458" y="389470"/>
            <a:ext cx="226150" cy="216539"/>
          </a:xfrm>
          <a:custGeom>
            <a:avLst/>
            <a:gdLst/>
            <a:ahLst/>
            <a:cxnLst/>
            <a:rect l="l" t="t" r="r" b="b"/>
            <a:pathLst>
              <a:path w="226150" h="216539">
                <a:moveTo>
                  <a:pt x="0" y="0"/>
                </a:moveTo>
                <a:lnTo>
                  <a:pt x="226151" y="0"/>
                </a:lnTo>
                <a:lnTo>
                  <a:pt x="226151" y="216539"/>
                </a:lnTo>
                <a:lnTo>
                  <a:pt x="0" y="2165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6925549" y="2146462"/>
            <a:ext cx="495317" cy="524063"/>
          </a:xfrm>
          <a:custGeom>
            <a:avLst/>
            <a:gdLst/>
            <a:ahLst/>
            <a:cxnLst/>
            <a:rect l="l" t="t" r="r" b="b"/>
            <a:pathLst>
              <a:path w="495317" h="524063">
                <a:moveTo>
                  <a:pt x="0" y="0"/>
                </a:moveTo>
                <a:lnTo>
                  <a:pt x="495318" y="0"/>
                </a:lnTo>
                <a:lnTo>
                  <a:pt x="495318" y="524063"/>
                </a:lnTo>
                <a:lnTo>
                  <a:pt x="0" y="52406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20306" b="-727"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5090290" y="2101926"/>
            <a:ext cx="427526" cy="514498"/>
          </a:xfrm>
          <a:custGeom>
            <a:avLst/>
            <a:gdLst/>
            <a:ahLst/>
            <a:cxnLst/>
            <a:rect l="l" t="t" r="r" b="b"/>
            <a:pathLst>
              <a:path w="427526" h="514498">
                <a:moveTo>
                  <a:pt x="0" y="0"/>
                </a:moveTo>
                <a:lnTo>
                  <a:pt x="427526" y="0"/>
                </a:lnTo>
                <a:lnTo>
                  <a:pt x="427526" y="514498"/>
                </a:lnTo>
                <a:lnTo>
                  <a:pt x="0" y="5144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75760" b="-10849"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5192487" y="1141022"/>
            <a:ext cx="2206432" cy="1141482"/>
            <a:chOff x="0" y="0"/>
            <a:chExt cx="812800" cy="420497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420644"/>
            </a:xfrm>
            <a:custGeom>
              <a:avLst/>
              <a:gdLst/>
              <a:ahLst/>
              <a:cxnLst/>
              <a:rect l="l" t="t" r="r" b="b"/>
              <a:pathLst>
                <a:path w="812800" h="420644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7023"/>
                    <a:pt x="603543" y="30401"/>
                    <a:pt x="623736" y="68656"/>
                  </a:cubicBezTo>
                  <a:cubicBezTo>
                    <a:pt x="742003" y="63554"/>
                    <a:pt x="827989" y="135887"/>
                    <a:pt x="775586" y="206879"/>
                  </a:cubicBezTo>
                  <a:cubicBezTo>
                    <a:pt x="793012" y="221797"/>
                    <a:pt x="807550" y="238484"/>
                    <a:pt x="812800" y="260880"/>
                  </a:cubicBezTo>
                  <a:cubicBezTo>
                    <a:pt x="812800" y="267296"/>
                    <a:pt x="812800" y="273696"/>
                    <a:pt x="812800" y="280111"/>
                  </a:cubicBezTo>
                  <a:cubicBezTo>
                    <a:pt x="797154" y="337112"/>
                    <a:pt x="729827" y="375630"/>
                    <a:pt x="619295" y="365260"/>
                  </a:cubicBezTo>
                  <a:cubicBezTo>
                    <a:pt x="590856" y="394528"/>
                    <a:pt x="540252" y="424734"/>
                    <a:pt x="461507" y="420187"/>
                  </a:cubicBezTo>
                  <a:cubicBezTo>
                    <a:pt x="420804" y="418266"/>
                    <a:pt x="392488" y="407137"/>
                    <a:pt x="367697" y="393616"/>
                  </a:cubicBezTo>
                  <a:cubicBezTo>
                    <a:pt x="341584" y="404855"/>
                    <a:pt x="313304" y="413675"/>
                    <a:pt x="272443" y="413773"/>
                  </a:cubicBezTo>
                  <a:cubicBezTo>
                    <a:pt x="177910" y="413939"/>
                    <a:pt x="114672" y="370639"/>
                    <a:pt x="113139" y="311246"/>
                  </a:cubicBezTo>
                  <a:cubicBezTo>
                    <a:pt x="52367" y="297351"/>
                    <a:pt x="11206" y="271416"/>
                    <a:pt x="0" y="227036"/>
                  </a:cubicBezTo>
                  <a:cubicBezTo>
                    <a:pt x="0" y="220622"/>
                    <a:pt x="0" y="214193"/>
                    <a:pt x="0" y="207805"/>
                  </a:cubicBezTo>
                  <a:cubicBezTo>
                    <a:pt x="12369" y="163828"/>
                    <a:pt x="51292" y="136205"/>
                    <a:pt x="116099" y="124495"/>
                  </a:cubicBezTo>
                  <a:cubicBezTo>
                    <a:pt x="112205" y="50310"/>
                    <a:pt x="241837" y="3954"/>
                    <a:pt x="348333" y="36637"/>
                  </a:cubicBezTo>
                  <a:cubicBezTo>
                    <a:pt x="373689" y="20475"/>
                    <a:pt x="409562" y="2848"/>
                    <a:pt x="461490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38100" y="22458"/>
              <a:ext cx="736600" cy="337968"/>
            </a:xfrm>
            <a:prstGeom prst="rect">
              <a:avLst/>
            </a:prstGeom>
          </p:spPr>
          <p:txBody>
            <a:bodyPr lIns="55273" tIns="55273" rIns="55273" bIns="55273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5536866" y="1734703"/>
            <a:ext cx="1503602" cy="466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1"/>
              </a:lnSpc>
            </a:pPr>
            <a:r>
              <a:rPr lang="en-US" sz="1926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d’un autre </a:t>
            </a:r>
          </a:p>
          <a:p>
            <a:pPr algn="l">
              <a:lnSpc>
                <a:spcPts val="1791"/>
              </a:lnSpc>
            </a:pPr>
            <a:r>
              <a:rPr lang="en-US" sz="1926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sujet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542431" y="1360714"/>
            <a:ext cx="1642110" cy="374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52"/>
              </a:lnSpc>
              <a:spcBef>
                <a:spcPct val="0"/>
              </a:spcBef>
            </a:pPr>
            <a:r>
              <a:rPr lang="en-US" sz="2851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Spécialiste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5169996" y="2778393"/>
            <a:ext cx="2160658" cy="996137"/>
            <a:chOff x="0" y="0"/>
            <a:chExt cx="368284" cy="16979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368284" cy="169792"/>
            </a:xfrm>
            <a:custGeom>
              <a:avLst/>
              <a:gdLst/>
              <a:ahLst/>
              <a:cxnLst/>
              <a:rect l="l" t="t" r="r" b="b"/>
              <a:pathLst>
                <a:path w="368284" h="169792">
                  <a:moveTo>
                    <a:pt x="39414" y="0"/>
                  </a:moveTo>
                  <a:lnTo>
                    <a:pt x="328870" y="0"/>
                  </a:lnTo>
                  <a:cubicBezTo>
                    <a:pt x="350638" y="0"/>
                    <a:pt x="368284" y="17646"/>
                    <a:pt x="368284" y="39414"/>
                  </a:cubicBezTo>
                  <a:lnTo>
                    <a:pt x="368284" y="130377"/>
                  </a:lnTo>
                  <a:cubicBezTo>
                    <a:pt x="368284" y="152145"/>
                    <a:pt x="350638" y="169792"/>
                    <a:pt x="328870" y="169792"/>
                  </a:cubicBezTo>
                  <a:lnTo>
                    <a:pt x="39414" y="169792"/>
                  </a:lnTo>
                  <a:cubicBezTo>
                    <a:pt x="17646" y="169792"/>
                    <a:pt x="0" y="152145"/>
                    <a:pt x="0" y="130377"/>
                  </a:cubicBezTo>
                  <a:lnTo>
                    <a:pt x="0" y="39414"/>
                  </a:lnTo>
                  <a:cubicBezTo>
                    <a:pt x="0" y="17646"/>
                    <a:pt x="17646" y="0"/>
                    <a:pt x="39414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0" y="-19050"/>
              <a:ext cx="368284" cy="188842"/>
            </a:xfrm>
            <a:prstGeom prst="rect">
              <a:avLst/>
            </a:prstGeom>
          </p:spPr>
          <p:txBody>
            <a:bodyPr lIns="55273" tIns="55273" rIns="55273" bIns="55273" rtlCol="0" anchor="ctr"/>
            <a:lstStyle/>
            <a:p>
              <a:pPr marL="0" lvl="0" indent="0" algn="ctr">
                <a:lnSpc>
                  <a:spcPts val="1175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6768000" y="1705933"/>
            <a:ext cx="367389" cy="315170"/>
            <a:chOff x="0" y="0"/>
            <a:chExt cx="489853" cy="420226"/>
          </a:xfrm>
        </p:grpSpPr>
        <p:sp>
          <p:nvSpPr>
            <p:cNvPr id="45" name="Freeform 45"/>
            <p:cNvSpPr/>
            <p:nvPr/>
          </p:nvSpPr>
          <p:spPr>
            <a:xfrm>
              <a:off x="0" y="14081"/>
              <a:ext cx="371006" cy="403534"/>
            </a:xfrm>
            <a:custGeom>
              <a:avLst/>
              <a:gdLst/>
              <a:ahLst/>
              <a:cxnLst/>
              <a:rect l="l" t="t" r="r" b="b"/>
              <a:pathLst>
                <a:path w="371006" h="403534">
                  <a:moveTo>
                    <a:pt x="0" y="0"/>
                  </a:moveTo>
                  <a:lnTo>
                    <a:pt x="371006" y="0"/>
                  </a:lnTo>
                  <a:lnTo>
                    <a:pt x="371006" y="403534"/>
                  </a:lnTo>
                  <a:lnTo>
                    <a:pt x="0" y="4035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6" name="Freeform 46"/>
            <p:cNvSpPr/>
            <p:nvPr/>
          </p:nvSpPr>
          <p:spPr>
            <a:xfrm rot="1900387">
              <a:off x="252519" y="36063"/>
              <a:ext cx="196898" cy="209871"/>
            </a:xfrm>
            <a:custGeom>
              <a:avLst/>
              <a:gdLst/>
              <a:ahLst/>
              <a:cxnLst/>
              <a:rect l="l" t="t" r="r" b="b"/>
              <a:pathLst>
                <a:path w="196898" h="209871">
                  <a:moveTo>
                    <a:pt x="0" y="0"/>
                  </a:moveTo>
                  <a:lnTo>
                    <a:pt x="196898" y="0"/>
                  </a:lnTo>
                  <a:lnTo>
                    <a:pt x="196898" y="209872"/>
                  </a:lnTo>
                  <a:lnTo>
                    <a:pt x="0" y="2098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7" name="AutoShape 47"/>
            <p:cNvSpPr/>
            <p:nvPr/>
          </p:nvSpPr>
          <p:spPr>
            <a:xfrm flipH="1">
              <a:off x="185503" y="220116"/>
              <a:ext cx="118531" cy="197499"/>
            </a:xfrm>
            <a:prstGeom prst="line">
              <a:avLst/>
            </a:prstGeom>
            <a:ln w="1015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</p:sp>
      </p:grpSp>
      <p:sp>
        <p:nvSpPr>
          <p:cNvPr id="48" name="TextBox 48"/>
          <p:cNvSpPr txBox="1"/>
          <p:nvPr/>
        </p:nvSpPr>
        <p:spPr>
          <a:xfrm>
            <a:off x="5286244" y="2898459"/>
            <a:ext cx="1944185" cy="71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89"/>
              </a:lnSpc>
            </a:pP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Caroline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Lapaire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est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ophtalmologue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 Elle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publie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un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ouvrage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politique :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pourtant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,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elle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n'est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pas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spécialiste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 </a:t>
            </a:r>
          </a:p>
          <a:p>
            <a:pPr algn="l">
              <a:lnSpc>
                <a:spcPts val="1189"/>
              </a:lnSpc>
            </a:pP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Alors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, a-t-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elle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vraiment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une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légitimité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dans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ce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domaine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?</a:t>
            </a:r>
          </a:p>
        </p:txBody>
      </p:sp>
      <p:sp>
        <p:nvSpPr>
          <p:cNvPr id="49" name="Freeform 49"/>
          <p:cNvSpPr/>
          <p:nvPr/>
        </p:nvSpPr>
        <p:spPr>
          <a:xfrm>
            <a:off x="2656027" y="389365"/>
            <a:ext cx="1536175" cy="743125"/>
          </a:xfrm>
          <a:custGeom>
            <a:avLst/>
            <a:gdLst/>
            <a:ahLst/>
            <a:cxnLst/>
            <a:rect l="l" t="t" r="r" b="b"/>
            <a:pathLst>
              <a:path w="1536175" h="743125">
                <a:moveTo>
                  <a:pt x="0" y="0"/>
                </a:moveTo>
                <a:lnTo>
                  <a:pt x="1536175" y="0"/>
                </a:lnTo>
                <a:lnTo>
                  <a:pt x="1536175" y="743125"/>
                </a:lnTo>
                <a:lnTo>
                  <a:pt x="0" y="74312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0" name="Group 50"/>
          <p:cNvGrpSpPr/>
          <p:nvPr/>
        </p:nvGrpSpPr>
        <p:grpSpPr>
          <a:xfrm>
            <a:off x="4575798" y="325620"/>
            <a:ext cx="343858" cy="343858"/>
            <a:chOff x="0" y="0"/>
            <a:chExt cx="812800" cy="8128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0E9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4243" tIns="34243" rIns="34243" bIns="34243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3" name="Freeform 53"/>
          <p:cNvSpPr/>
          <p:nvPr/>
        </p:nvSpPr>
        <p:spPr>
          <a:xfrm>
            <a:off x="4634741" y="389365"/>
            <a:ext cx="225971" cy="216368"/>
          </a:xfrm>
          <a:custGeom>
            <a:avLst/>
            <a:gdLst/>
            <a:ahLst/>
            <a:cxnLst/>
            <a:rect l="l" t="t" r="r" b="b"/>
            <a:pathLst>
              <a:path w="225971" h="216368">
                <a:moveTo>
                  <a:pt x="0" y="0"/>
                </a:moveTo>
                <a:lnTo>
                  <a:pt x="225972" y="0"/>
                </a:lnTo>
                <a:lnTo>
                  <a:pt x="225972" y="216368"/>
                </a:lnTo>
                <a:lnTo>
                  <a:pt x="0" y="2163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4" name="Freeform 54"/>
          <p:cNvSpPr/>
          <p:nvPr/>
        </p:nvSpPr>
        <p:spPr>
          <a:xfrm>
            <a:off x="4460970" y="2144967"/>
            <a:ext cx="494925" cy="523648"/>
          </a:xfrm>
          <a:custGeom>
            <a:avLst/>
            <a:gdLst/>
            <a:ahLst/>
            <a:cxnLst/>
            <a:rect l="l" t="t" r="r" b="b"/>
            <a:pathLst>
              <a:path w="494925" h="523648">
                <a:moveTo>
                  <a:pt x="0" y="0"/>
                </a:moveTo>
                <a:lnTo>
                  <a:pt x="494925" y="0"/>
                </a:lnTo>
                <a:lnTo>
                  <a:pt x="494925" y="523648"/>
                </a:lnTo>
                <a:lnTo>
                  <a:pt x="0" y="5236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20306" b="-727"/>
            </a:stretch>
          </a:blipFill>
        </p:spPr>
      </p:sp>
      <p:sp>
        <p:nvSpPr>
          <p:cNvPr id="55" name="Freeform 55"/>
          <p:cNvSpPr/>
          <p:nvPr/>
        </p:nvSpPr>
        <p:spPr>
          <a:xfrm>
            <a:off x="2627163" y="2100466"/>
            <a:ext cx="427188" cy="514091"/>
          </a:xfrm>
          <a:custGeom>
            <a:avLst/>
            <a:gdLst/>
            <a:ahLst/>
            <a:cxnLst/>
            <a:rect l="l" t="t" r="r" b="b"/>
            <a:pathLst>
              <a:path w="427188" h="514091">
                <a:moveTo>
                  <a:pt x="0" y="0"/>
                </a:moveTo>
                <a:lnTo>
                  <a:pt x="427188" y="0"/>
                </a:lnTo>
                <a:lnTo>
                  <a:pt x="427188" y="514091"/>
                </a:lnTo>
                <a:lnTo>
                  <a:pt x="0" y="5140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75760" b="-10849"/>
            </a:stretch>
          </a:blipFill>
        </p:spPr>
      </p:sp>
      <p:grpSp>
        <p:nvGrpSpPr>
          <p:cNvPr id="56" name="Group 56"/>
          <p:cNvGrpSpPr/>
          <p:nvPr/>
        </p:nvGrpSpPr>
        <p:grpSpPr>
          <a:xfrm>
            <a:off x="2693307" y="1140323"/>
            <a:ext cx="2204686" cy="1140579"/>
            <a:chOff x="0" y="0"/>
            <a:chExt cx="812800" cy="420497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812800" cy="420644"/>
            </a:xfrm>
            <a:custGeom>
              <a:avLst/>
              <a:gdLst/>
              <a:ahLst/>
              <a:cxnLst/>
              <a:rect l="l" t="t" r="r" b="b"/>
              <a:pathLst>
                <a:path w="812800" h="420644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7023"/>
                    <a:pt x="603543" y="30401"/>
                    <a:pt x="623736" y="68656"/>
                  </a:cubicBezTo>
                  <a:cubicBezTo>
                    <a:pt x="742003" y="63554"/>
                    <a:pt x="827989" y="135887"/>
                    <a:pt x="775586" y="206879"/>
                  </a:cubicBezTo>
                  <a:cubicBezTo>
                    <a:pt x="793012" y="221797"/>
                    <a:pt x="807550" y="238484"/>
                    <a:pt x="812800" y="260880"/>
                  </a:cubicBezTo>
                  <a:cubicBezTo>
                    <a:pt x="812800" y="267296"/>
                    <a:pt x="812800" y="273696"/>
                    <a:pt x="812800" y="280111"/>
                  </a:cubicBezTo>
                  <a:cubicBezTo>
                    <a:pt x="797154" y="337112"/>
                    <a:pt x="729827" y="375630"/>
                    <a:pt x="619295" y="365260"/>
                  </a:cubicBezTo>
                  <a:cubicBezTo>
                    <a:pt x="590856" y="394528"/>
                    <a:pt x="540252" y="424734"/>
                    <a:pt x="461507" y="420187"/>
                  </a:cubicBezTo>
                  <a:cubicBezTo>
                    <a:pt x="420804" y="418266"/>
                    <a:pt x="392488" y="407137"/>
                    <a:pt x="367697" y="393616"/>
                  </a:cubicBezTo>
                  <a:cubicBezTo>
                    <a:pt x="341584" y="404855"/>
                    <a:pt x="313304" y="413675"/>
                    <a:pt x="272443" y="413773"/>
                  </a:cubicBezTo>
                  <a:cubicBezTo>
                    <a:pt x="177910" y="413939"/>
                    <a:pt x="114672" y="370639"/>
                    <a:pt x="113139" y="311246"/>
                  </a:cubicBezTo>
                  <a:cubicBezTo>
                    <a:pt x="52367" y="297351"/>
                    <a:pt x="11206" y="271416"/>
                    <a:pt x="0" y="227036"/>
                  </a:cubicBezTo>
                  <a:cubicBezTo>
                    <a:pt x="0" y="220622"/>
                    <a:pt x="0" y="214193"/>
                    <a:pt x="0" y="207805"/>
                  </a:cubicBezTo>
                  <a:cubicBezTo>
                    <a:pt x="12369" y="163828"/>
                    <a:pt x="51292" y="136205"/>
                    <a:pt x="116099" y="124495"/>
                  </a:cubicBezTo>
                  <a:cubicBezTo>
                    <a:pt x="112205" y="50310"/>
                    <a:pt x="241837" y="3954"/>
                    <a:pt x="348333" y="36637"/>
                  </a:cubicBezTo>
                  <a:cubicBezTo>
                    <a:pt x="373689" y="20475"/>
                    <a:pt x="409562" y="2848"/>
                    <a:pt x="461490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38100" y="31983"/>
              <a:ext cx="736600" cy="328443"/>
            </a:xfrm>
            <a:prstGeom prst="rect">
              <a:avLst/>
            </a:prstGeom>
          </p:spPr>
          <p:txBody>
            <a:bodyPr lIns="55230" tIns="55230" rIns="55230" bIns="5523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2678724" y="2776398"/>
            <a:ext cx="2208696" cy="995349"/>
            <a:chOff x="0" y="0"/>
            <a:chExt cx="368284" cy="169792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368284" cy="169792"/>
            </a:xfrm>
            <a:custGeom>
              <a:avLst/>
              <a:gdLst/>
              <a:ahLst/>
              <a:cxnLst/>
              <a:rect l="l" t="t" r="r" b="b"/>
              <a:pathLst>
                <a:path w="368284" h="169792">
                  <a:moveTo>
                    <a:pt x="39446" y="0"/>
                  </a:moveTo>
                  <a:lnTo>
                    <a:pt x="328839" y="0"/>
                  </a:lnTo>
                  <a:cubicBezTo>
                    <a:pt x="339300" y="0"/>
                    <a:pt x="349334" y="4156"/>
                    <a:pt x="356731" y="11553"/>
                  </a:cubicBezTo>
                  <a:cubicBezTo>
                    <a:pt x="364129" y="18951"/>
                    <a:pt x="368284" y="28984"/>
                    <a:pt x="368284" y="39446"/>
                  </a:cubicBezTo>
                  <a:lnTo>
                    <a:pt x="368284" y="130346"/>
                  </a:lnTo>
                  <a:cubicBezTo>
                    <a:pt x="368284" y="140808"/>
                    <a:pt x="364129" y="150841"/>
                    <a:pt x="356731" y="158238"/>
                  </a:cubicBezTo>
                  <a:cubicBezTo>
                    <a:pt x="349334" y="165636"/>
                    <a:pt x="339300" y="169792"/>
                    <a:pt x="328839" y="169792"/>
                  </a:cubicBezTo>
                  <a:lnTo>
                    <a:pt x="39446" y="169792"/>
                  </a:lnTo>
                  <a:cubicBezTo>
                    <a:pt x="28984" y="169792"/>
                    <a:pt x="18951" y="165636"/>
                    <a:pt x="11553" y="158238"/>
                  </a:cubicBezTo>
                  <a:cubicBezTo>
                    <a:pt x="4156" y="150841"/>
                    <a:pt x="0" y="140808"/>
                    <a:pt x="0" y="130346"/>
                  </a:cubicBezTo>
                  <a:lnTo>
                    <a:pt x="0" y="39446"/>
                  </a:lnTo>
                  <a:cubicBezTo>
                    <a:pt x="0" y="28984"/>
                    <a:pt x="4156" y="18951"/>
                    <a:pt x="11553" y="11553"/>
                  </a:cubicBezTo>
                  <a:cubicBezTo>
                    <a:pt x="18951" y="4156"/>
                    <a:pt x="28984" y="0"/>
                    <a:pt x="39446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1" name="TextBox 61"/>
            <p:cNvSpPr txBox="1"/>
            <p:nvPr/>
          </p:nvSpPr>
          <p:spPr>
            <a:xfrm>
              <a:off x="0" y="-19050"/>
              <a:ext cx="368284" cy="188842"/>
            </a:xfrm>
            <a:prstGeom prst="rect">
              <a:avLst/>
            </a:prstGeom>
          </p:spPr>
          <p:txBody>
            <a:bodyPr lIns="55230" tIns="55230" rIns="55230" bIns="55230" rtlCol="0" anchor="ctr"/>
            <a:lstStyle/>
            <a:p>
              <a:pPr marL="0" lvl="0" indent="0" algn="ctr">
                <a:lnSpc>
                  <a:spcPts val="117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3073366" y="1390998"/>
            <a:ext cx="1718314" cy="707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52"/>
              </a:lnSpc>
              <a:spcBef>
                <a:spcPct val="0"/>
              </a:spcBef>
            </a:pPr>
            <a:r>
              <a:rPr lang="en-US" sz="2851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Auteur </a:t>
            </a:r>
          </a:p>
          <a:p>
            <a:pPr marL="0" lvl="0" indent="0" algn="l">
              <a:lnSpc>
                <a:spcPts val="2652"/>
              </a:lnSpc>
              <a:spcBef>
                <a:spcPct val="0"/>
              </a:spcBef>
            </a:pPr>
            <a:r>
              <a:rPr lang="en-US" sz="2851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non qualifié </a:t>
            </a:r>
          </a:p>
        </p:txBody>
      </p:sp>
      <p:sp>
        <p:nvSpPr>
          <p:cNvPr id="63" name="Freeform 63"/>
          <p:cNvSpPr/>
          <p:nvPr/>
        </p:nvSpPr>
        <p:spPr>
          <a:xfrm>
            <a:off x="4064304" y="1357779"/>
            <a:ext cx="542015" cy="342918"/>
          </a:xfrm>
          <a:custGeom>
            <a:avLst/>
            <a:gdLst/>
            <a:ahLst/>
            <a:cxnLst/>
            <a:rect l="l" t="t" r="r" b="b"/>
            <a:pathLst>
              <a:path w="542015" h="342918">
                <a:moveTo>
                  <a:pt x="0" y="0"/>
                </a:moveTo>
                <a:lnTo>
                  <a:pt x="542015" y="0"/>
                </a:lnTo>
                <a:lnTo>
                  <a:pt x="542015" y="342918"/>
                </a:lnTo>
                <a:lnTo>
                  <a:pt x="0" y="34291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t="-68744" b="-68493"/>
            </a:stretch>
          </a:blipFill>
        </p:spPr>
      </p:sp>
      <p:sp>
        <p:nvSpPr>
          <p:cNvPr id="64" name="TextBox 64"/>
          <p:cNvSpPr txBox="1"/>
          <p:nvPr/>
        </p:nvSpPr>
        <p:spPr>
          <a:xfrm>
            <a:off x="2790564" y="2823436"/>
            <a:ext cx="1946866" cy="908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90"/>
              </a:lnSpc>
            </a:pPr>
            <a:r>
              <a:rPr lang="en-US" sz="850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Robert Dumoulin </a:t>
            </a:r>
            <a:r>
              <a:rPr lang="en-US" sz="850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est</a:t>
            </a:r>
            <a:r>
              <a:rPr lang="en-US" sz="850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un </a:t>
            </a:r>
            <a:r>
              <a:rPr lang="en-US" sz="850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informaticien</a:t>
            </a:r>
            <a:r>
              <a:rPr lang="en-US" sz="850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passionné</a:t>
            </a:r>
            <a:r>
              <a:rPr lang="en-US" sz="850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par la </a:t>
            </a:r>
            <a:r>
              <a:rPr lang="en-US" sz="850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phytothérapie</a:t>
            </a:r>
            <a:r>
              <a:rPr lang="en-US" sz="850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 </a:t>
            </a:r>
          </a:p>
          <a:p>
            <a:pPr algn="l">
              <a:lnSpc>
                <a:spcPts val="1190"/>
              </a:lnSpc>
            </a:pPr>
            <a:r>
              <a:rPr lang="en-US" sz="850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Il a auto-</a:t>
            </a:r>
            <a:r>
              <a:rPr lang="en-US" sz="850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édité</a:t>
            </a:r>
            <a:r>
              <a:rPr lang="en-US" sz="850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et vend son livre sur le </a:t>
            </a:r>
            <a:r>
              <a:rPr lang="en-US" sz="850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microbiote</a:t>
            </a:r>
            <a:r>
              <a:rPr lang="en-US" sz="850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intestinal via un </a:t>
            </a:r>
          </a:p>
          <a:p>
            <a:pPr algn="l">
              <a:lnSpc>
                <a:spcPts val="1190"/>
              </a:lnSpc>
            </a:pPr>
            <a:r>
              <a:rPr lang="en-US" sz="850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e-commerce, </a:t>
            </a:r>
            <a:r>
              <a:rPr lang="en-US" sz="850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alors</a:t>
            </a:r>
            <a:r>
              <a:rPr lang="en-US" sz="850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qu'il</a:t>
            </a:r>
            <a:r>
              <a:rPr lang="en-US" sz="850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n'a</a:t>
            </a:r>
            <a:r>
              <a:rPr lang="en-US" sz="850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aucun</a:t>
            </a:r>
            <a:r>
              <a:rPr lang="en-US" sz="850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diplôme</a:t>
            </a:r>
            <a:r>
              <a:rPr lang="en-US" sz="850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</a:t>
            </a:r>
          </a:p>
        </p:txBody>
      </p:sp>
      <p:sp>
        <p:nvSpPr>
          <p:cNvPr id="65" name="Freeform 65"/>
          <p:cNvSpPr/>
          <p:nvPr/>
        </p:nvSpPr>
        <p:spPr>
          <a:xfrm>
            <a:off x="129201" y="256978"/>
            <a:ext cx="2330520" cy="3665044"/>
          </a:xfrm>
          <a:custGeom>
            <a:avLst/>
            <a:gdLst/>
            <a:ahLst/>
            <a:cxnLst/>
            <a:rect l="l" t="t" r="r" b="b"/>
            <a:pathLst>
              <a:path w="2330520" h="3665044">
                <a:moveTo>
                  <a:pt x="0" y="0"/>
                </a:moveTo>
                <a:lnTo>
                  <a:pt x="2330520" y="0"/>
                </a:lnTo>
                <a:lnTo>
                  <a:pt x="2330520" y="3665044"/>
                </a:lnTo>
                <a:lnTo>
                  <a:pt x="0" y="3665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9956" t="-2351" r="-46538" b="-2195"/>
            </a:stretch>
          </a:blipFill>
        </p:spPr>
      </p:sp>
      <p:sp>
        <p:nvSpPr>
          <p:cNvPr id="66" name="Freeform 66"/>
          <p:cNvSpPr/>
          <p:nvPr/>
        </p:nvSpPr>
        <p:spPr>
          <a:xfrm>
            <a:off x="163906" y="388402"/>
            <a:ext cx="1527195" cy="738781"/>
          </a:xfrm>
          <a:custGeom>
            <a:avLst/>
            <a:gdLst/>
            <a:ahLst/>
            <a:cxnLst/>
            <a:rect l="l" t="t" r="r" b="b"/>
            <a:pathLst>
              <a:path w="1527195" h="738781">
                <a:moveTo>
                  <a:pt x="0" y="0"/>
                </a:moveTo>
                <a:lnTo>
                  <a:pt x="1527195" y="0"/>
                </a:lnTo>
                <a:lnTo>
                  <a:pt x="1527195" y="738780"/>
                </a:lnTo>
                <a:lnTo>
                  <a:pt x="0" y="7387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7" name="Group 67"/>
          <p:cNvGrpSpPr/>
          <p:nvPr/>
        </p:nvGrpSpPr>
        <p:grpSpPr>
          <a:xfrm>
            <a:off x="2072454" y="325029"/>
            <a:ext cx="341848" cy="341848"/>
            <a:chOff x="0" y="0"/>
            <a:chExt cx="812800" cy="81280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0E9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9" name="TextBox 6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4043" tIns="34043" rIns="34043" bIns="34043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70" name="Freeform 70"/>
          <p:cNvSpPr/>
          <p:nvPr/>
        </p:nvSpPr>
        <p:spPr>
          <a:xfrm>
            <a:off x="2131053" y="388402"/>
            <a:ext cx="224650" cy="215103"/>
          </a:xfrm>
          <a:custGeom>
            <a:avLst/>
            <a:gdLst/>
            <a:ahLst/>
            <a:cxnLst/>
            <a:rect l="l" t="t" r="r" b="b"/>
            <a:pathLst>
              <a:path w="224650" h="215103">
                <a:moveTo>
                  <a:pt x="0" y="0"/>
                </a:moveTo>
                <a:lnTo>
                  <a:pt x="224651" y="0"/>
                </a:lnTo>
                <a:lnTo>
                  <a:pt x="224651" y="215102"/>
                </a:lnTo>
                <a:lnTo>
                  <a:pt x="0" y="2151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1" name="Freeform 71"/>
          <p:cNvSpPr/>
          <p:nvPr/>
        </p:nvSpPr>
        <p:spPr>
          <a:xfrm>
            <a:off x="1958298" y="2133741"/>
            <a:ext cx="492032" cy="520587"/>
          </a:xfrm>
          <a:custGeom>
            <a:avLst/>
            <a:gdLst/>
            <a:ahLst/>
            <a:cxnLst/>
            <a:rect l="l" t="t" r="r" b="b"/>
            <a:pathLst>
              <a:path w="492032" h="520587">
                <a:moveTo>
                  <a:pt x="0" y="0"/>
                </a:moveTo>
                <a:lnTo>
                  <a:pt x="492032" y="0"/>
                </a:lnTo>
                <a:lnTo>
                  <a:pt x="492032" y="520587"/>
                </a:lnTo>
                <a:lnTo>
                  <a:pt x="0" y="5205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20306" b="-727"/>
            </a:stretch>
          </a:blipFill>
        </p:spPr>
      </p:sp>
      <p:sp>
        <p:nvSpPr>
          <p:cNvPr id="72" name="Freeform 72"/>
          <p:cNvSpPr/>
          <p:nvPr/>
        </p:nvSpPr>
        <p:spPr>
          <a:xfrm>
            <a:off x="135211" y="2089500"/>
            <a:ext cx="424691" cy="511086"/>
          </a:xfrm>
          <a:custGeom>
            <a:avLst/>
            <a:gdLst/>
            <a:ahLst/>
            <a:cxnLst/>
            <a:rect l="l" t="t" r="r" b="b"/>
            <a:pathLst>
              <a:path w="424691" h="511086">
                <a:moveTo>
                  <a:pt x="0" y="0"/>
                </a:moveTo>
                <a:lnTo>
                  <a:pt x="424690" y="0"/>
                </a:lnTo>
                <a:lnTo>
                  <a:pt x="424690" y="511085"/>
                </a:lnTo>
                <a:lnTo>
                  <a:pt x="0" y="5110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75760" b="-10849"/>
            </a:stretch>
          </a:blipFill>
        </p:spPr>
      </p:sp>
      <p:grpSp>
        <p:nvGrpSpPr>
          <p:cNvPr id="73" name="Group 73"/>
          <p:cNvGrpSpPr/>
          <p:nvPr/>
        </p:nvGrpSpPr>
        <p:grpSpPr>
          <a:xfrm>
            <a:off x="200968" y="1134969"/>
            <a:ext cx="2191798" cy="1133912"/>
            <a:chOff x="0" y="0"/>
            <a:chExt cx="812800" cy="420497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812800" cy="420644"/>
            </a:xfrm>
            <a:custGeom>
              <a:avLst/>
              <a:gdLst/>
              <a:ahLst/>
              <a:cxnLst/>
              <a:rect l="l" t="t" r="r" b="b"/>
              <a:pathLst>
                <a:path w="812800" h="420644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7023"/>
                    <a:pt x="603543" y="30401"/>
                    <a:pt x="623736" y="68656"/>
                  </a:cubicBezTo>
                  <a:cubicBezTo>
                    <a:pt x="742003" y="63554"/>
                    <a:pt x="827989" y="135887"/>
                    <a:pt x="775586" y="206879"/>
                  </a:cubicBezTo>
                  <a:cubicBezTo>
                    <a:pt x="793012" y="221797"/>
                    <a:pt x="807550" y="238484"/>
                    <a:pt x="812800" y="260880"/>
                  </a:cubicBezTo>
                  <a:cubicBezTo>
                    <a:pt x="812800" y="267296"/>
                    <a:pt x="812800" y="273696"/>
                    <a:pt x="812800" y="280111"/>
                  </a:cubicBezTo>
                  <a:cubicBezTo>
                    <a:pt x="797154" y="337112"/>
                    <a:pt x="729827" y="375630"/>
                    <a:pt x="619295" y="365260"/>
                  </a:cubicBezTo>
                  <a:cubicBezTo>
                    <a:pt x="590856" y="394528"/>
                    <a:pt x="540252" y="424734"/>
                    <a:pt x="461507" y="420187"/>
                  </a:cubicBezTo>
                  <a:cubicBezTo>
                    <a:pt x="420804" y="418266"/>
                    <a:pt x="392488" y="407137"/>
                    <a:pt x="367697" y="393616"/>
                  </a:cubicBezTo>
                  <a:cubicBezTo>
                    <a:pt x="341584" y="404855"/>
                    <a:pt x="313304" y="413675"/>
                    <a:pt x="272443" y="413773"/>
                  </a:cubicBezTo>
                  <a:cubicBezTo>
                    <a:pt x="177910" y="413939"/>
                    <a:pt x="114672" y="370639"/>
                    <a:pt x="113139" y="311246"/>
                  </a:cubicBezTo>
                  <a:cubicBezTo>
                    <a:pt x="52367" y="297351"/>
                    <a:pt x="11206" y="271416"/>
                    <a:pt x="0" y="227036"/>
                  </a:cubicBezTo>
                  <a:cubicBezTo>
                    <a:pt x="0" y="220622"/>
                    <a:pt x="0" y="214193"/>
                    <a:pt x="0" y="207805"/>
                  </a:cubicBezTo>
                  <a:cubicBezTo>
                    <a:pt x="12369" y="163828"/>
                    <a:pt x="51292" y="136205"/>
                    <a:pt x="116099" y="124495"/>
                  </a:cubicBezTo>
                  <a:cubicBezTo>
                    <a:pt x="112205" y="50310"/>
                    <a:pt x="241837" y="3954"/>
                    <a:pt x="348333" y="36637"/>
                  </a:cubicBezTo>
                  <a:cubicBezTo>
                    <a:pt x="373689" y="20475"/>
                    <a:pt x="409562" y="2848"/>
                    <a:pt x="461490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5" name="TextBox 75"/>
            <p:cNvSpPr txBox="1"/>
            <p:nvPr/>
          </p:nvSpPr>
          <p:spPr>
            <a:xfrm>
              <a:off x="38100" y="31983"/>
              <a:ext cx="736600" cy="328443"/>
            </a:xfrm>
            <a:prstGeom prst="rect">
              <a:avLst/>
            </a:prstGeom>
          </p:spPr>
          <p:txBody>
            <a:bodyPr lIns="54907" tIns="54907" rIns="54907" bIns="54907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76" name="TextBox 76"/>
          <p:cNvSpPr txBox="1"/>
          <p:nvPr/>
        </p:nvSpPr>
        <p:spPr>
          <a:xfrm>
            <a:off x="569500" y="1378673"/>
            <a:ext cx="1239064" cy="701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52"/>
              </a:lnSpc>
              <a:spcBef>
                <a:spcPct val="0"/>
              </a:spcBef>
            </a:pPr>
            <a:r>
              <a:rPr lang="en-US" sz="2851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Auteur  inconnu</a:t>
            </a:r>
          </a:p>
        </p:txBody>
      </p:sp>
      <p:sp>
        <p:nvSpPr>
          <p:cNvPr id="77" name="Freeform 77"/>
          <p:cNvSpPr/>
          <p:nvPr/>
        </p:nvSpPr>
        <p:spPr>
          <a:xfrm>
            <a:off x="1775439" y="1561408"/>
            <a:ext cx="321079" cy="346644"/>
          </a:xfrm>
          <a:custGeom>
            <a:avLst/>
            <a:gdLst/>
            <a:ahLst/>
            <a:cxnLst/>
            <a:rect l="l" t="t" r="r" b="b"/>
            <a:pathLst>
              <a:path w="321079" h="346644">
                <a:moveTo>
                  <a:pt x="0" y="0"/>
                </a:moveTo>
                <a:lnTo>
                  <a:pt x="321079" y="0"/>
                </a:lnTo>
                <a:lnTo>
                  <a:pt x="321079" y="346644"/>
                </a:lnTo>
                <a:lnTo>
                  <a:pt x="0" y="34664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78" name="Group 78"/>
          <p:cNvGrpSpPr/>
          <p:nvPr/>
        </p:nvGrpSpPr>
        <p:grpSpPr>
          <a:xfrm>
            <a:off x="214388" y="2761480"/>
            <a:ext cx="2146328" cy="989530"/>
            <a:chOff x="0" y="0"/>
            <a:chExt cx="368284" cy="169792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368284" cy="169792"/>
            </a:xfrm>
            <a:custGeom>
              <a:avLst/>
              <a:gdLst/>
              <a:ahLst/>
              <a:cxnLst/>
              <a:rect l="l" t="t" r="r" b="b"/>
              <a:pathLst>
                <a:path w="368284" h="169792">
                  <a:moveTo>
                    <a:pt x="39678" y="0"/>
                  </a:moveTo>
                  <a:lnTo>
                    <a:pt x="328607" y="0"/>
                  </a:lnTo>
                  <a:cubicBezTo>
                    <a:pt x="339130" y="0"/>
                    <a:pt x="349222" y="4180"/>
                    <a:pt x="356663" y="11621"/>
                  </a:cubicBezTo>
                  <a:cubicBezTo>
                    <a:pt x="364104" y="19062"/>
                    <a:pt x="368284" y="29154"/>
                    <a:pt x="368284" y="39678"/>
                  </a:cubicBezTo>
                  <a:lnTo>
                    <a:pt x="368284" y="130114"/>
                  </a:lnTo>
                  <a:cubicBezTo>
                    <a:pt x="368284" y="140637"/>
                    <a:pt x="364104" y="150729"/>
                    <a:pt x="356663" y="158170"/>
                  </a:cubicBezTo>
                  <a:cubicBezTo>
                    <a:pt x="349222" y="165611"/>
                    <a:pt x="339130" y="169792"/>
                    <a:pt x="328607" y="169792"/>
                  </a:cubicBezTo>
                  <a:lnTo>
                    <a:pt x="39678" y="169792"/>
                  </a:lnTo>
                  <a:cubicBezTo>
                    <a:pt x="29154" y="169792"/>
                    <a:pt x="19062" y="165611"/>
                    <a:pt x="11621" y="158170"/>
                  </a:cubicBezTo>
                  <a:cubicBezTo>
                    <a:pt x="4180" y="150729"/>
                    <a:pt x="0" y="140637"/>
                    <a:pt x="0" y="130114"/>
                  </a:cubicBezTo>
                  <a:lnTo>
                    <a:pt x="0" y="39678"/>
                  </a:lnTo>
                  <a:cubicBezTo>
                    <a:pt x="0" y="29154"/>
                    <a:pt x="4180" y="19062"/>
                    <a:pt x="11621" y="11621"/>
                  </a:cubicBezTo>
                  <a:cubicBezTo>
                    <a:pt x="19062" y="4180"/>
                    <a:pt x="29154" y="0"/>
                    <a:pt x="39678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0" name="TextBox 80"/>
            <p:cNvSpPr txBox="1"/>
            <p:nvPr/>
          </p:nvSpPr>
          <p:spPr>
            <a:xfrm>
              <a:off x="0" y="-19050"/>
              <a:ext cx="368284" cy="188842"/>
            </a:xfrm>
            <a:prstGeom prst="rect">
              <a:avLst/>
            </a:prstGeom>
          </p:spPr>
          <p:txBody>
            <a:bodyPr lIns="54907" tIns="54907" rIns="54907" bIns="54907" rtlCol="0" anchor="ctr"/>
            <a:lstStyle/>
            <a:p>
              <a:pPr marL="0" lvl="0" indent="0" algn="ctr">
                <a:lnSpc>
                  <a:spcPts val="117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1" name="TextBox 81"/>
          <p:cNvSpPr txBox="1"/>
          <p:nvPr/>
        </p:nvSpPr>
        <p:spPr>
          <a:xfrm>
            <a:off x="347556" y="2805072"/>
            <a:ext cx="1950866" cy="9082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r>
              <a:rPr lang="en-US" sz="850" u="none" strike="noStrike" spc="17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50" u="none" strike="noStrike" spc="17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spc="17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avez</a:t>
            </a:r>
            <a:r>
              <a:rPr lang="en-US" sz="850" u="none" strike="noStrike" spc="17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trouvé un site web sur la nutrition. Sur </a:t>
            </a:r>
            <a:r>
              <a:rPr lang="en-US" sz="850" u="none" strike="noStrike" spc="17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leur</a:t>
            </a:r>
            <a:r>
              <a:rPr lang="en-US" sz="850" u="none" strike="noStrike" spc="17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page, </a:t>
            </a:r>
            <a:r>
              <a:rPr lang="en-US" sz="850" u="none" strike="noStrike" spc="17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aucun</a:t>
            </a:r>
            <a:r>
              <a:rPr lang="en-US" sz="850" u="none" strike="noStrike" spc="17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auteur </a:t>
            </a:r>
            <a:r>
              <a:rPr lang="en-US" sz="850" u="none" strike="noStrike" spc="17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n'apparaît</a:t>
            </a:r>
            <a:r>
              <a:rPr lang="en-US" sz="850" u="none" strike="noStrike" spc="17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, que </a:t>
            </a:r>
            <a:r>
              <a:rPr lang="en-US" sz="850" u="none" strike="noStrike" spc="17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ce</a:t>
            </a:r>
            <a:r>
              <a:rPr lang="en-US" sz="850" u="none" strike="noStrike" spc="17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spc="17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soit</a:t>
            </a:r>
            <a:r>
              <a:rPr lang="en-US" sz="850" u="none" strike="noStrike" spc="17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spc="17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une</a:t>
            </a:r>
            <a:r>
              <a:rPr lang="en-US" sz="850" u="none" strike="noStrike" spc="17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spc="17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personne</a:t>
            </a:r>
            <a:r>
              <a:rPr lang="en-US" sz="850" u="none" strike="noStrike" spc="17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physique </a:t>
            </a:r>
            <a:r>
              <a:rPr lang="en-US" sz="850" u="none" strike="noStrike" spc="17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ou</a:t>
            </a:r>
            <a:r>
              <a:rPr lang="en-US" sz="850" u="none" strike="noStrike" spc="17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spc="17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une</a:t>
            </a:r>
            <a:r>
              <a:rPr lang="en-US" sz="850" u="none" strike="noStrike" spc="17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institution. </a:t>
            </a:r>
          </a:p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r>
              <a:rPr lang="en-US" sz="850" u="none" strike="noStrike" spc="17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Attention : </a:t>
            </a:r>
            <a:r>
              <a:rPr lang="en-US" sz="850" u="none" strike="noStrike" spc="17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ce</a:t>
            </a:r>
            <a:r>
              <a:rPr lang="en-US" sz="850" u="none" strike="noStrike" spc="17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site </a:t>
            </a:r>
            <a:r>
              <a:rPr lang="en-US" sz="850" u="none" strike="noStrike" spc="17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n'a</a:t>
            </a:r>
            <a:r>
              <a:rPr lang="en-US" sz="850" u="none" strike="noStrike" spc="17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pas de </a:t>
            </a:r>
            <a:r>
              <a:rPr lang="en-US" sz="850" u="none" strike="noStrike" spc="17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valeur</a:t>
            </a:r>
            <a:r>
              <a:rPr lang="en-US" sz="850" u="none" strike="noStrike" spc="17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spc="17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scientifique</a:t>
            </a:r>
            <a:r>
              <a:rPr lang="en-US" sz="850" u="none" strike="noStrike" spc="17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</a:t>
            </a:r>
          </a:p>
        </p:txBody>
      </p:sp>
      <p:sp>
        <p:nvSpPr>
          <p:cNvPr id="82" name="Freeform 82"/>
          <p:cNvSpPr/>
          <p:nvPr/>
        </p:nvSpPr>
        <p:spPr>
          <a:xfrm>
            <a:off x="139403" y="4235242"/>
            <a:ext cx="2335433" cy="3672770"/>
          </a:xfrm>
          <a:custGeom>
            <a:avLst/>
            <a:gdLst/>
            <a:ahLst/>
            <a:cxnLst/>
            <a:rect l="l" t="t" r="r" b="b"/>
            <a:pathLst>
              <a:path w="2335433" h="3672770">
                <a:moveTo>
                  <a:pt x="0" y="0"/>
                </a:moveTo>
                <a:lnTo>
                  <a:pt x="2335433" y="0"/>
                </a:lnTo>
                <a:lnTo>
                  <a:pt x="2335433" y="3672770"/>
                </a:lnTo>
                <a:lnTo>
                  <a:pt x="0" y="36727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9956" t="-2351" r="-46538" b="-2195"/>
            </a:stretch>
          </a:blipFill>
        </p:spPr>
      </p:sp>
      <p:sp>
        <p:nvSpPr>
          <p:cNvPr id="83" name="Freeform 83"/>
          <p:cNvSpPr/>
          <p:nvPr/>
        </p:nvSpPr>
        <p:spPr>
          <a:xfrm>
            <a:off x="174059" y="4366482"/>
            <a:ext cx="1525057" cy="737746"/>
          </a:xfrm>
          <a:custGeom>
            <a:avLst/>
            <a:gdLst/>
            <a:ahLst/>
            <a:cxnLst/>
            <a:rect l="l" t="t" r="r" b="b"/>
            <a:pathLst>
              <a:path w="1525057" h="737746">
                <a:moveTo>
                  <a:pt x="0" y="0"/>
                </a:moveTo>
                <a:lnTo>
                  <a:pt x="1525057" y="0"/>
                </a:lnTo>
                <a:lnTo>
                  <a:pt x="1525057" y="737746"/>
                </a:lnTo>
                <a:lnTo>
                  <a:pt x="0" y="7377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84" name="Group 84"/>
          <p:cNvGrpSpPr/>
          <p:nvPr/>
        </p:nvGrpSpPr>
        <p:grpSpPr>
          <a:xfrm>
            <a:off x="2079935" y="4303198"/>
            <a:ext cx="341370" cy="341370"/>
            <a:chOff x="0" y="0"/>
            <a:chExt cx="812800" cy="812800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0E9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6" name="TextBox 8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995" tIns="33995" rIns="33995" bIns="33995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87" name="Freeform 87"/>
          <p:cNvSpPr/>
          <p:nvPr/>
        </p:nvSpPr>
        <p:spPr>
          <a:xfrm>
            <a:off x="2138452" y="4366482"/>
            <a:ext cx="224336" cy="214802"/>
          </a:xfrm>
          <a:custGeom>
            <a:avLst/>
            <a:gdLst/>
            <a:ahLst/>
            <a:cxnLst/>
            <a:rect l="l" t="t" r="r" b="b"/>
            <a:pathLst>
              <a:path w="224336" h="214802">
                <a:moveTo>
                  <a:pt x="0" y="0"/>
                </a:moveTo>
                <a:lnTo>
                  <a:pt x="224336" y="0"/>
                </a:lnTo>
                <a:lnTo>
                  <a:pt x="224336" y="214801"/>
                </a:lnTo>
                <a:lnTo>
                  <a:pt x="0" y="2148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8" name="Freeform 88"/>
          <p:cNvSpPr/>
          <p:nvPr/>
        </p:nvSpPr>
        <p:spPr>
          <a:xfrm>
            <a:off x="1965939" y="6109377"/>
            <a:ext cx="491343" cy="519858"/>
          </a:xfrm>
          <a:custGeom>
            <a:avLst/>
            <a:gdLst/>
            <a:ahLst/>
            <a:cxnLst/>
            <a:rect l="l" t="t" r="r" b="b"/>
            <a:pathLst>
              <a:path w="491343" h="519858">
                <a:moveTo>
                  <a:pt x="0" y="0"/>
                </a:moveTo>
                <a:lnTo>
                  <a:pt x="491343" y="0"/>
                </a:lnTo>
                <a:lnTo>
                  <a:pt x="491343" y="519858"/>
                </a:lnTo>
                <a:lnTo>
                  <a:pt x="0" y="519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20306" b="-727"/>
            </a:stretch>
          </a:blipFill>
        </p:spPr>
      </p:sp>
      <p:sp>
        <p:nvSpPr>
          <p:cNvPr id="89" name="Freeform 89"/>
          <p:cNvSpPr/>
          <p:nvPr/>
        </p:nvSpPr>
        <p:spPr>
          <a:xfrm>
            <a:off x="145404" y="6065198"/>
            <a:ext cx="424096" cy="510370"/>
          </a:xfrm>
          <a:custGeom>
            <a:avLst/>
            <a:gdLst/>
            <a:ahLst/>
            <a:cxnLst/>
            <a:rect l="l" t="t" r="r" b="b"/>
            <a:pathLst>
              <a:path w="424096" h="510370">
                <a:moveTo>
                  <a:pt x="0" y="0"/>
                </a:moveTo>
                <a:lnTo>
                  <a:pt x="424096" y="0"/>
                </a:lnTo>
                <a:lnTo>
                  <a:pt x="424096" y="510370"/>
                </a:lnTo>
                <a:lnTo>
                  <a:pt x="0" y="5103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75760" b="-10849"/>
            </a:stretch>
          </a:blipFill>
        </p:spPr>
      </p:sp>
      <p:grpSp>
        <p:nvGrpSpPr>
          <p:cNvPr id="90" name="Group 90"/>
          <p:cNvGrpSpPr/>
          <p:nvPr/>
        </p:nvGrpSpPr>
        <p:grpSpPr>
          <a:xfrm>
            <a:off x="211070" y="5112004"/>
            <a:ext cx="2188729" cy="1132324"/>
            <a:chOff x="0" y="0"/>
            <a:chExt cx="812800" cy="420497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812800" cy="420644"/>
            </a:xfrm>
            <a:custGeom>
              <a:avLst/>
              <a:gdLst/>
              <a:ahLst/>
              <a:cxnLst/>
              <a:rect l="l" t="t" r="r" b="b"/>
              <a:pathLst>
                <a:path w="812800" h="420644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7023"/>
                    <a:pt x="603543" y="30401"/>
                    <a:pt x="623736" y="68656"/>
                  </a:cubicBezTo>
                  <a:cubicBezTo>
                    <a:pt x="742003" y="63554"/>
                    <a:pt x="827989" y="135887"/>
                    <a:pt x="775586" y="206879"/>
                  </a:cubicBezTo>
                  <a:cubicBezTo>
                    <a:pt x="793012" y="221797"/>
                    <a:pt x="807550" y="238484"/>
                    <a:pt x="812800" y="260880"/>
                  </a:cubicBezTo>
                  <a:cubicBezTo>
                    <a:pt x="812800" y="267296"/>
                    <a:pt x="812800" y="273696"/>
                    <a:pt x="812800" y="280111"/>
                  </a:cubicBezTo>
                  <a:cubicBezTo>
                    <a:pt x="797154" y="337112"/>
                    <a:pt x="729827" y="375630"/>
                    <a:pt x="619295" y="365260"/>
                  </a:cubicBezTo>
                  <a:cubicBezTo>
                    <a:pt x="590856" y="394528"/>
                    <a:pt x="540252" y="424734"/>
                    <a:pt x="461507" y="420187"/>
                  </a:cubicBezTo>
                  <a:cubicBezTo>
                    <a:pt x="420804" y="418266"/>
                    <a:pt x="392488" y="407137"/>
                    <a:pt x="367697" y="393616"/>
                  </a:cubicBezTo>
                  <a:cubicBezTo>
                    <a:pt x="341584" y="404855"/>
                    <a:pt x="313304" y="413675"/>
                    <a:pt x="272443" y="413773"/>
                  </a:cubicBezTo>
                  <a:cubicBezTo>
                    <a:pt x="177910" y="413939"/>
                    <a:pt x="114672" y="370639"/>
                    <a:pt x="113139" y="311246"/>
                  </a:cubicBezTo>
                  <a:cubicBezTo>
                    <a:pt x="52367" y="297351"/>
                    <a:pt x="11206" y="271416"/>
                    <a:pt x="0" y="227036"/>
                  </a:cubicBezTo>
                  <a:cubicBezTo>
                    <a:pt x="0" y="220622"/>
                    <a:pt x="0" y="214193"/>
                    <a:pt x="0" y="207805"/>
                  </a:cubicBezTo>
                  <a:cubicBezTo>
                    <a:pt x="12369" y="163828"/>
                    <a:pt x="51292" y="136205"/>
                    <a:pt x="116099" y="124495"/>
                  </a:cubicBezTo>
                  <a:cubicBezTo>
                    <a:pt x="112205" y="50310"/>
                    <a:pt x="241837" y="3954"/>
                    <a:pt x="348333" y="36637"/>
                  </a:cubicBezTo>
                  <a:cubicBezTo>
                    <a:pt x="373689" y="20475"/>
                    <a:pt x="409562" y="2848"/>
                    <a:pt x="461490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2" name="TextBox 92"/>
            <p:cNvSpPr txBox="1"/>
            <p:nvPr/>
          </p:nvSpPr>
          <p:spPr>
            <a:xfrm>
              <a:off x="38100" y="31983"/>
              <a:ext cx="736600" cy="328443"/>
            </a:xfrm>
            <a:prstGeom prst="rect">
              <a:avLst/>
            </a:prstGeom>
          </p:spPr>
          <p:txBody>
            <a:bodyPr lIns="54830" tIns="54830" rIns="54830" bIns="5483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93" name="TextBox 93"/>
          <p:cNvSpPr txBox="1"/>
          <p:nvPr/>
        </p:nvSpPr>
        <p:spPr>
          <a:xfrm>
            <a:off x="846912" y="5379042"/>
            <a:ext cx="961652" cy="373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50"/>
              </a:lnSpc>
              <a:spcBef>
                <a:spcPct val="0"/>
              </a:spcBef>
            </a:pPr>
            <a:r>
              <a:rPr lang="en-US" sz="285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Lobby</a:t>
            </a:r>
          </a:p>
        </p:txBody>
      </p:sp>
      <p:grpSp>
        <p:nvGrpSpPr>
          <p:cNvPr id="94" name="Group 94"/>
          <p:cNvGrpSpPr/>
          <p:nvPr/>
        </p:nvGrpSpPr>
        <p:grpSpPr>
          <a:xfrm>
            <a:off x="224470" y="6736238"/>
            <a:ext cx="2143322" cy="988145"/>
            <a:chOff x="0" y="0"/>
            <a:chExt cx="368284" cy="169792"/>
          </a:xfrm>
        </p:grpSpPr>
        <p:sp>
          <p:nvSpPr>
            <p:cNvPr id="95" name="Freeform 95"/>
            <p:cNvSpPr/>
            <p:nvPr/>
          </p:nvSpPr>
          <p:spPr>
            <a:xfrm>
              <a:off x="0" y="0"/>
              <a:ext cx="368284" cy="169792"/>
            </a:xfrm>
            <a:custGeom>
              <a:avLst/>
              <a:gdLst/>
              <a:ahLst/>
              <a:cxnLst/>
              <a:rect l="l" t="t" r="r" b="b"/>
              <a:pathLst>
                <a:path w="368284" h="169792">
                  <a:moveTo>
                    <a:pt x="39733" y="0"/>
                  </a:moveTo>
                  <a:lnTo>
                    <a:pt x="328551" y="0"/>
                  </a:lnTo>
                  <a:cubicBezTo>
                    <a:pt x="350495" y="0"/>
                    <a:pt x="368284" y="17789"/>
                    <a:pt x="368284" y="39733"/>
                  </a:cubicBezTo>
                  <a:lnTo>
                    <a:pt x="368284" y="130058"/>
                  </a:lnTo>
                  <a:cubicBezTo>
                    <a:pt x="368284" y="152003"/>
                    <a:pt x="350495" y="169792"/>
                    <a:pt x="328551" y="169792"/>
                  </a:cubicBezTo>
                  <a:lnTo>
                    <a:pt x="39733" y="169792"/>
                  </a:lnTo>
                  <a:cubicBezTo>
                    <a:pt x="17789" y="169792"/>
                    <a:pt x="0" y="152003"/>
                    <a:pt x="0" y="130058"/>
                  </a:cubicBezTo>
                  <a:lnTo>
                    <a:pt x="0" y="39733"/>
                  </a:lnTo>
                  <a:cubicBezTo>
                    <a:pt x="0" y="17789"/>
                    <a:pt x="17789" y="0"/>
                    <a:pt x="39733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6" name="TextBox 96"/>
            <p:cNvSpPr txBox="1"/>
            <p:nvPr/>
          </p:nvSpPr>
          <p:spPr>
            <a:xfrm>
              <a:off x="0" y="-19050"/>
              <a:ext cx="368284" cy="188842"/>
            </a:xfrm>
            <a:prstGeom prst="rect">
              <a:avLst/>
            </a:prstGeom>
          </p:spPr>
          <p:txBody>
            <a:bodyPr lIns="54830" tIns="54830" rIns="54830" bIns="54830" rtlCol="0" anchor="ctr"/>
            <a:lstStyle/>
            <a:p>
              <a:pPr marL="0" lvl="0" indent="0" algn="ctr">
                <a:lnSpc>
                  <a:spcPts val="117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7" name="Freeform 97"/>
          <p:cNvSpPr/>
          <p:nvPr/>
        </p:nvSpPr>
        <p:spPr>
          <a:xfrm>
            <a:off x="1202147" y="5752994"/>
            <a:ext cx="573292" cy="393422"/>
          </a:xfrm>
          <a:custGeom>
            <a:avLst/>
            <a:gdLst/>
            <a:ahLst/>
            <a:cxnLst/>
            <a:rect l="l" t="t" r="r" b="b"/>
            <a:pathLst>
              <a:path w="573292" h="393422">
                <a:moveTo>
                  <a:pt x="0" y="0"/>
                </a:moveTo>
                <a:lnTo>
                  <a:pt x="573292" y="0"/>
                </a:lnTo>
                <a:lnTo>
                  <a:pt x="573292" y="393421"/>
                </a:lnTo>
                <a:lnTo>
                  <a:pt x="0" y="39342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98" name="Freeform 98"/>
          <p:cNvSpPr/>
          <p:nvPr/>
        </p:nvSpPr>
        <p:spPr>
          <a:xfrm>
            <a:off x="2562480" y="4235242"/>
            <a:ext cx="2331349" cy="3666347"/>
          </a:xfrm>
          <a:custGeom>
            <a:avLst/>
            <a:gdLst/>
            <a:ahLst/>
            <a:cxnLst/>
            <a:rect l="l" t="t" r="r" b="b"/>
            <a:pathLst>
              <a:path w="2331349" h="3666347">
                <a:moveTo>
                  <a:pt x="0" y="0"/>
                </a:moveTo>
                <a:lnTo>
                  <a:pt x="2331349" y="0"/>
                </a:lnTo>
                <a:lnTo>
                  <a:pt x="2331349" y="3666347"/>
                </a:lnTo>
                <a:lnTo>
                  <a:pt x="0" y="36663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9956" t="-2351" r="-46538" b="-2195"/>
            </a:stretch>
          </a:blipFill>
        </p:spPr>
      </p:sp>
      <p:sp>
        <p:nvSpPr>
          <p:cNvPr id="99" name="Freeform 99"/>
          <p:cNvSpPr/>
          <p:nvPr/>
        </p:nvSpPr>
        <p:spPr>
          <a:xfrm>
            <a:off x="2641926" y="4366482"/>
            <a:ext cx="1525057" cy="737746"/>
          </a:xfrm>
          <a:custGeom>
            <a:avLst/>
            <a:gdLst/>
            <a:ahLst/>
            <a:cxnLst/>
            <a:rect l="l" t="t" r="r" b="b"/>
            <a:pathLst>
              <a:path w="1525057" h="737746">
                <a:moveTo>
                  <a:pt x="0" y="0"/>
                </a:moveTo>
                <a:lnTo>
                  <a:pt x="1525056" y="0"/>
                </a:lnTo>
                <a:lnTo>
                  <a:pt x="1525056" y="737746"/>
                </a:lnTo>
                <a:lnTo>
                  <a:pt x="0" y="7377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0" name="Group 100"/>
          <p:cNvGrpSpPr/>
          <p:nvPr/>
        </p:nvGrpSpPr>
        <p:grpSpPr>
          <a:xfrm>
            <a:off x="4547802" y="4303198"/>
            <a:ext cx="341370" cy="341370"/>
            <a:chOff x="0" y="0"/>
            <a:chExt cx="812800" cy="812800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0E9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2" name="TextBox 10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995" tIns="33995" rIns="33995" bIns="33995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03" name="Freeform 103"/>
          <p:cNvSpPr/>
          <p:nvPr/>
        </p:nvSpPr>
        <p:spPr>
          <a:xfrm>
            <a:off x="4606319" y="4366482"/>
            <a:ext cx="224336" cy="214802"/>
          </a:xfrm>
          <a:custGeom>
            <a:avLst/>
            <a:gdLst/>
            <a:ahLst/>
            <a:cxnLst/>
            <a:rect l="l" t="t" r="r" b="b"/>
            <a:pathLst>
              <a:path w="224336" h="214802">
                <a:moveTo>
                  <a:pt x="0" y="0"/>
                </a:moveTo>
                <a:lnTo>
                  <a:pt x="224335" y="0"/>
                </a:lnTo>
                <a:lnTo>
                  <a:pt x="224335" y="214801"/>
                </a:lnTo>
                <a:lnTo>
                  <a:pt x="0" y="2148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4" name="Freeform 104"/>
          <p:cNvSpPr/>
          <p:nvPr/>
        </p:nvSpPr>
        <p:spPr>
          <a:xfrm>
            <a:off x="4433805" y="6109377"/>
            <a:ext cx="491343" cy="519858"/>
          </a:xfrm>
          <a:custGeom>
            <a:avLst/>
            <a:gdLst/>
            <a:ahLst/>
            <a:cxnLst/>
            <a:rect l="l" t="t" r="r" b="b"/>
            <a:pathLst>
              <a:path w="491343" h="519858">
                <a:moveTo>
                  <a:pt x="0" y="0"/>
                </a:moveTo>
                <a:lnTo>
                  <a:pt x="491343" y="0"/>
                </a:lnTo>
                <a:lnTo>
                  <a:pt x="491343" y="519858"/>
                </a:lnTo>
                <a:lnTo>
                  <a:pt x="0" y="519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20306" b="-727"/>
            </a:stretch>
          </a:blipFill>
        </p:spPr>
      </p:sp>
      <p:sp>
        <p:nvSpPr>
          <p:cNvPr id="105" name="Freeform 105"/>
          <p:cNvSpPr/>
          <p:nvPr/>
        </p:nvSpPr>
        <p:spPr>
          <a:xfrm>
            <a:off x="2613270" y="6065198"/>
            <a:ext cx="424096" cy="510370"/>
          </a:xfrm>
          <a:custGeom>
            <a:avLst/>
            <a:gdLst/>
            <a:ahLst/>
            <a:cxnLst/>
            <a:rect l="l" t="t" r="r" b="b"/>
            <a:pathLst>
              <a:path w="424096" h="510370">
                <a:moveTo>
                  <a:pt x="0" y="0"/>
                </a:moveTo>
                <a:lnTo>
                  <a:pt x="424096" y="0"/>
                </a:lnTo>
                <a:lnTo>
                  <a:pt x="424096" y="510370"/>
                </a:lnTo>
                <a:lnTo>
                  <a:pt x="0" y="5103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75760" b="-10849"/>
            </a:stretch>
          </a:blipFill>
        </p:spPr>
      </p:sp>
      <p:grpSp>
        <p:nvGrpSpPr>
          <p:cNvPr id="106" name="Group 106"/>
          <p:cNvGrpSpPr/>
          <p:nvPr/>
        </p:nvGrpSpPr>
        <p:grpSpPr>
          <a:xfrm>
            <a:off x="2678936" y="5112004"/>
            <a:ext cx="2188729" cy="1132324"/>
            <a:chOff x="0" y="0"/>
            <a:chExt cx="812800" cy="420497"/>
          </a:xfrm>
        </p:grpSpPr>
        <p:sp>
          <p:nvSpPr>
            <p:cNvPr id="107" name="Freeform 107"/>
            <p:cNvSpPr/>
            <p:nvPr/>
          </p:nvSpPr>
          <p:spPr>
            <a:xfrm>
              <a:off x="0" y="0"/>
              <a:ext cx="812800" cy="420644"/>
            </a:xfrm>
            <a:custGeom>
              <a:avLst/>
              <a:gdLst/>
              <a:ahLst/>
              <a:cxnLst/>
              <a:rect l="l" t="t" r="r" b="b"/>
              <a:pathLst>
                <a:path w="812800" h="420644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7023"/>
                    <a:pt x="603543" y="30401"/>
                    <a:pt x="623736" y="68656"/>
                  </a:cubicBezTo>
                  <a:cubicBezTo>
                    <a:pt x="742003" y="63554"/>
                    <a:pt x="827989" y="135887"/>
                    <a:pt x="775586" y="206879"/>
                  </a:cubicBezTo>
                  <a:cubicBezTo>
                    <a:pt x="793012" y="221797"/>
                    <a:pt x="807550" y="238484"/>
                    <a:pt x="812800" y="260880"/>
                  </a:cubicBezTo>
                  <a:cubicBezTo>
                    <a:pt x="812800" y="267296"/>
                    <a:pt x="812800" y="273696"/>
                    <a:pt x="812800" y="280111"/>
                  </a:cubicBezTo>
                  <a:cubicBezTo>
                    <a:pt x="797154" y="337112"/>
                    <a:pt x="729827" y="375630"/>
                    <a:pt x="619295" y="365260"/>
                  </a:cubicBezTo>
                  <a:cubicBezTo>
                    <a:pt x="590856" y="394528"/>
                    <a:pt x="540252" y="424734"/>
                    <a:pt x="461507" y="420187"/>
                  </a:cubicBezTo>
                  <a:cubicBezTo>
                    <a:pt x="420804" y="418266"/>
                    <a:pt x="392488" y="407137"/>
                    <a:pt x="367697" y="393616"/>
                  </a:cubicBezTo>
                  <a:cubicBezTo>
                    <a:pt x="341584" y="404855"/>
                    <a:pt x="313304" y="413675"/>
                    <a:pt x="272443" y="413773"/>
                  </a:cubicBezTo>
                  <a:cubicBezTo>
                    <a:pt x="177910" y="413939"/>
                    <a:pt x="114672" y="370639"/>
                    <a:pt x="113139" y="311246"/>
                  </a:cubicBezTo>
                  <a:cubicBezTo>
                    <a:pt x="52367" y="297351"/>
                    <a:pt x="11206" y="271416"/>
                    <a:pt x="0" y="227036"/>
                  </a:cubicBezTo>
                  <a:cubicBezTo>
                    <a:pt x="0" y="220622"/>
                    <a:pt x="0" y="214193"/>
                    <a:pt x="0" y="207805"/>
                  </a:cubicBezTo>
                  <a:cubicBezTo>
                    <a:pt x="12369" y="163828"/>
                    <a:pt x="51292" y="136205"/>
                    <a:pt x="116099" y="124495"/>
                  </a:cubicBezTo>
                  <a:cubicBezTo>
                    <a:pt x="112205" y="50310"/>
                    <a:pt x="241837" y="3954"/>
                    <a:pt x="348333" y="36637"/>
                  </a:cubicBezTo>
                  <a:cubicBezTo>
                    <a:pt x="373689" y="20475"/>
                    <a:pt x="409562" y="2848"/>
                    <a:pt x="461490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8" name="TextBox 108"/>
            <p:cNvSpPr txBox="1"/>
            <p:nvPr/>
          </p:nvSpPr>
          <p:spPr>
            <a:xfrm>
              <a:off x="38100" y="31983"/>
              <a:ext cx="736600" cy="328443"/>
            </a:xfrm>
            <a:prstGeom prst="rect">
              <a:avLst/>
            </a:prstGeom>
          </p:spPr>
          <p:txBody>
            <a:bodyPr lIns="54830" tIns="54830" rIns="54830" bIns="5483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09" name="TextBox 109"/>
          <p:cNvSpPr txBox="1"/>
          <p:nvPr/>
        </p:nvSpPr>
        <p:spPr>
          <a:xfrm>
            <a:off x="2930063" y="5379042"/>
            <a:ext cx="1749413" cy="373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50"/>
              </a:lnSpc>
              <a:spcBef>
                <a:spcPct val="0"/>
              </a:spcBef>
            </a:pPr>
            <a:r>
              <a:rPr lang="en-US" sz="28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Jo</a:t>
            </a:r>
            <a:r>
              <a:rPr lang="en-US" sz="285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urnaliste</a:t>
            </a:r>
          </a:p>
        </p:txBody>
      </p:sp>
      <p:grpSp>
        <p:nvGrpSpPr>
          <p:cNvPr id="110" name="Group 110"/>
          <p:cNvGrpSpPr/>
          <p:nvPr/>
        </p:nvGrpSpPr>
        <p:grpSpPr>
          <a:xfrm>
            <a:off x="2692336" y="6736238"/>
            <a:ext cx="2143322" cy="988145"/>
            <a:chOff x="0" y="0"/>
            <a:chExt cx="368284" cy="169792"/>
          </a:xfrm>
        </p:grpSpPr>
        <p:sp>
          <p:nvSpPr>
            <p:cNvPr id="111" name="Freeform 111"/>
            <p:cNvSpPr/>
            <p:nvPr/>
          </p:nvSpPr>
          <p:spPr>
            <a:xfrm>
              <a:off x="0" y="0"/>
              <a:ext cx="368284" cy="169792"/>
            </a:xfrm>
            <a:custGeom>
              <a:avLst/>
              <a:gdLst/>
              <a:ahLst/>
              <a:cxnLst/>
              <a:rect l="l" t="t" r="r" b="b"/>
              <a:pathLst>
                <a:path w="368284" h="169792">
                  <a:moveTo>
                    <a:pt x="39733" y="0"/>
                  </a:moveTo>
                  <a:lnTo>
                    <a:pt x="328551" y="0"/>
                  </a:lnTo>
                  <a:cubicBezTo>
                    <a:pt x="350495" y="0"/>
                    <a:pt x="368284" y="17789"/>
                    <a:pt x="368284" y="39733"/>
                  </a:cubicBezTo>
                  <a:lnTo>
                    <a:pt x="368284" y="130058"/>
                  </a:lnTo>
                  <a:cubicBezTo>
                    <a:pt x="368284" y="152003"/>
                    <a:pt x="350495" y="169792"/>
                    <a:pt x="328551" y="169792"/>
                  </a:cubicBezTo>
                  <a:lnTo>
                    <a:pt x="39733" y="169792"/>
                  </a:lnTo>
                  <a:cubicBezTo>
                    <a:pt x="17789" y="169792"/>
                    <a:pt x="0" y="152003"/>
                    <a:pt x="0" y="130058"/>
                  </a:cubicBezTo>
                  <a:lnTo>
                    <a:pt x="0" y="39733"/>
                  </a:lnTo>
                  <a:cubicBezTo>
                    <a:pt x="0" y="17789"/>
                    <a:pt x="17789" y="0"/>
                    <a:pt x="39733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2" name="TextBox 112"/>
            <p:cNvSpPr txBox="1"/>
            <p:nvPr/>
          </p:nvSpPr>
          <p:spPr>
            <a:xfrm>
              <a:off x="0" y="-19050"/>
              <a:ext cx="368284" cy="188842"/>
            </a:xfrm>
            <a:prstGeom prst="rect">
              <a:avLst/>
            </a:prstGeom>
          </p:spPr>
          <p:txBody>
            <a:bodyPr lIns="54830" tIns="54830" rIns="54830" bIns="54830" rtlCol="0" anchor="ctr"/>
            <a:lstStyle/>
            <a:p>
              <a:pPr marL="0" lvl="0" indent="0" algn="ctr">
                <a:lnSpc>
                  <a:spcPts val="117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3" name="Freeform 113"/>
          <p:cNvSpPr/>
          <p:nvPr/>
        </p:nvSpPr>
        <p:spPr>
          <a:xfrm>
            <a:off x="3596941" y="5730757"/>
            <a:ext cx="415658" cy="415658"/>
          </a:xfrm>
          <a:custGeom>
            <a:avLst/>
            <a:gdLst/>
            <a:ahLst/>
            <a:cxnLst/>
            <a:rect l="l" t="t" r="r" b="b"/>
            <a:pathLst>
              <a:path w="415658" h="415658">
                <a:moveTo>
                  <a:pt x="0" y="0"/>
                </a:moveTo>
                <a:lnTo>
                  <a:pt x="415658" y="0"/>
                </a:lnTo>
                <a:lnTo>
                  <a:pt x="415658" y="415658"/>
                </a:lnTo>
                <a:lnTo>
                  <a:pt x="0" y="4156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14" name="TextBox 114"/>
          <p:cNvSpPr txBox="1"/>
          <p:nvPr/>
        </p:nvSpPr>
        <p:spPr>
          <a:xfrm>
            <a:off x="357452" y="6775163"/>
            <a:ext cx="1910367" cy="86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r>
              <a:rPr lang="en-US" sz="850" u="none" strike="noStrike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Sur le site de </a:t>
            </a:r>
            <a:r>
              <a:rPr lang="en-US" sz="850" u="none" strike="noStrike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l'entreprise</a:t>
            </a:r>
            <a:r>
              <a:rPr lang="en-US" sz="850" u="none" strike="noStrike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pétrolière</a:t>
            </a:r>
            <a:r>
              <a:rPr lang="en-US" sz="850" u="none" strike="noStrike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Petronis</a:t>
            </a:r>
            <a:r>
              <a:rPr lang="en-US" sz="850" u="none" strike="noStrike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, on </a:t>
            </a:r>
            <a:r>
              <a:rPr lang="en-US" sz="850" u="none" strike="noStrike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trouve</a:t>
            </a:r>
            <a:r>
              <a:rPr lang="en-US" sz="850" u="none" strike="noStrike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un article </a:t>
            </a:r>
            <a:r>
              <a:rPr lang="en-US" sz="850" u="none" strike="noStrike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critiquant</a:t>
            </a:r>
            <a:r>
              <a:rPr lang="en-US" sz="850" u="none" strike="noStrike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les </a:t>
            </a:r>
            <a:r>
              <a:rPr lang="en-US" sz="850" u="none" strike="noStrike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énergies</a:t>
            </a:r>
            <a:r>
              <a:rPr lang="en-US" sz="850" u="none" strike="noStrike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renouvelables</a:t>
            </a:r>
            <a:r>
              <a:rPr lang="en-US" sz="850" u="none" strike="noStrike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 </a:t>
            </a:r>
          </a:p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r>
              <a:rPr lang="en-US" sz="850" u="none" strike="noStrike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Même</a:t>
            </a:r>
            <a:r>
              <a:rPr lang="en-US" sz="850" u="none" strike="noStrike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si</a:t>
            </a:r>
            <a:r>
              <a:rPr lang="en-US" sz="850" u="none" strike="noStrike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l'article</a:t>
            </a:r>
            <a:r>
              <a:rPr lang="en-US" sz="850" u="none" strike="noStrike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50" u="none" strike="noStrike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paraît</a:t>
            </a:r>
            <a:r>
              <a:rPr lang="en-US" sz="850" u="none" strike="noStrike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de </a:t>
            </a:r>
            <a:r>
              <a:rPr lang="en-US" sz="850" u="none" strike="noStrike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qualité</a:t>
            </a:r>
            <a:r>
              <a:rPr lang="en-US" sz="850" u="none" strike="noStrike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, </a:t>
            </a:r>
            <a:r>
              <a:rPr lang="en-US" sz="850" u="none" strike="noStrike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l'entreprise</a:t>
            </a:r>
            <a:r>
              <a:rPr lang="en-US" sz="850" u="none" strike="noStrike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peut</a:t>
            </a:r>
            <a:r>
              <a:rPr lang="en-US" sz="850" u="none" strike="noStrike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chercher</a:t>
            </a:r>
            <a:r>
              <a:rPr lang="en-US" sz="850" u="none" strike="noStrike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à </a:t>
            </a:r>
            <a:r>
              <a:rPr lang="en-US" sz="850" u="none" strike="noStrike" spc="15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50" u="none" strike="noStrike" spc="15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influencer !</a:t>
            </a:r>
          </a:p>
        </p:txBody>
      </p:sp>
      <p:sp>
        <p:nvSpPr>
          <p:cNvPr id="115" name="TextBox 115"/>
          <p:cNvSpPr txBox="1"/>
          <p:nvPr/>
        </p:nvSpPr>
        <p:spPr>
          <a:xfrm>
            <a:off x="2819188" y="6787272"/>
            <a:ext cx="1910367" cy="86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Aurore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Jannot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a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écrit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des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dizaines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d’articles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d'économie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pour le journal “Le Monde”. </a:t>
            </a:r>
          </a:p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pouvez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les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utiliser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pour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votre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recherche,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mais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ils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devront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être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confrontés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à des articles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scientifiques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</a:t>
            </a:r>
          </a:p>
        </p:txBody>
      </p:sp>
      <p:sp>
        <p:nvSpPr>
          <p:cNvPr id="116" name="Freeform 116"/>
          <p:cNvSpPr/>
          <p:nvPr/>
        </p:nvSpPr>
        <p:spPr>
          <a:xfrm>
            <a:off x="5072629" y="4239773"/>
            <a:ext cx="2327257" cy="3659912"/>
          </a:xfrm>
          <a:custGeom>
            <a:avLst/>
            <a:gdLst/>
            <a:ahLst/>
            <a:cxnLst/>
            <a:rect l="l" t="t" r="r" b="b"/>
            <a:pathLst>
              <a:path w="2327257" h="3659912">
                <a:moveTo>
                  <a:pt x="0" y="0"/>
                </a:moveTo>
                <a:lnTo>
                  <a:pt x="2327257" y="0"/>
                </a:lnTo>
                <a:lnTo>
                  <a:pt x="2327257" y="3659912"/>
                </a:lnTo>
                <a:lnTo>
                  <a:pt x="0" y="3659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1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9956" t="-2351" r="-46538" b="-2195"/>
            </a:stretch>
          </a:blipFill>
        </p:spPr>
      </p:sp>
      <p:sp>
        <p:nvSpPr>
          <p:cNvPr id="117" name="Freeform 117"/>
          <p:cNvSpPr/>
          <p:nvPr/>
        </p:nvSpPr>
        <p:spPr>
          <a:xfrm>
            <a:off x="5107286" y="4371013"/>
            <a:ext cx="1525057" cy="737746"/>
          </a:xfrm>
          <a:custGeom>
            <a:avLst/>
            <a:gdLst/>
            <a:ahLst/>
            <a:cxnLst/>
            <a:rect l="l" t="t" r="r" b="b"/>
            <a:pathLst>
              <a:path w="1525057" h="737746">
                <a:moveTo>
                  <a:pt x="0" y="0"/>
                </a:moveTo>
                <a:lnTo>
                  <a:pt x="1525056" y="0"/>
                </a:lnTo>
                <a:lnTo>
                  <a:pt x="1525056" y="737746"/>
                </a:lnTo>
                <a:lnTo>
                  <a:pt x="0" y="7377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18" name="Group 118"/>
          <p:cNvGrpSpPr/>
          <p:nvPr/>
        </p:nvGrpSpPr>
        <p:grpSpPr>
          <a:xfrm>
            <a:off x="7013162" y="4307729"/>
            <a:ext cx="341370" cy="341370"/>
            <a:chOff x="0" y="0"/>
            <a:chExt cx="812800" cy="812800"/>
          </a:xfrm>
        </p:grpSpPr>
        <p:sp>
          <p:nvSpPr>
            <p:cNvPr id="119" name="Freeform 1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0E9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20" name="TextBox 1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995" tIns="33995" rIns="33995" bIns="33995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21" name="Freeform 121"/>
          <p:cNvSpPr/>
          <p:nvPr/>
        </p:nvSpPr>
        <p:spPr>
          <a:xfrm>
            <a:off x="7071678" y="4371013"/>
            <a:ext cx="224336" cy="214802"/>
          </a:xfrm>
          <a:custGeom>
            <a:avLst/>
            <a:gdLst/>
            <a:ahLst/>
            <a:cxnLst/>
            <a:rect l="l" t="t" r="r" b="b"/>
            <a:pathLst>
              <a:path w="224336" h="214802">
                <a:moveTo>
                  <a:pt x="0" y="0"/>
                </a:moveTo>
                <a:lnTo>
                  <a:pt x="224336" y="0"/>
                </a:lnTo>
                <a:lnTo>
                  <a:pt x="224336" y="214801"/>
                </a:lnTo>
                <a:lnTo>
                  <a:pt x="0" y="2148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2" name="Freeform 122"/>
          <p:cNvSpPr/>
          <p:nvPr/>
        </p:nvSpPr>
        <p:spPr>
          <a:xfrm>
            <a:off x="6899165" y="6113908"/>
            <a:ext cx="491343" cy="519858"/>
          </a:xfrm>
          <a:custGeom>
            <a:avLst/>
            <a:gdLst/>
            <a:ahLst/>
            <a:cxnLst/>
            <a:rect l="l" t="t" r="r" b="b"/>
            <a:pathLst>
              <a:path w="491343" h="519858">
                <a:moveTo>
                  <a:pt x="0" y="0"/>
                </a:moveTo>
                <a:lnTo>
                  <a:pt x="491343" y="0"/>
                </a:lnTo>
                <a:lnTo>
                  <a:pt x="491343" y="519858"/>
                </a:lnTo>
                <a:lnTo>
                  <a:pt x="0" y="5198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r="-120306" b="-727"/>
            </a:stretch>
          </a:blipFill>
        </p:spPr>
      </p:sp>
      <p:sp>
        <p:nvSpPr>
          <p:cNvPr id="123" name="Freeform 123"/>
          <p:cNvSpPr/>
          <p:nvPr/>
        </p:nvSpPr>
        <p:spPr>
          <a:xfrm>
            <a:off x="5078630" y="6069729"/>
            <a:ext cx="424096" cy="510370"/>
          </a:xfrm>
          <a:custGeom>
            <a:avLst/>
            <a:gdLst/>
            <a:ahLst/>
            <a:cxnLst/>
            <a:rect l="l" t="t" r="r" b="b"/>
            <a:pathLst>
              <a:path w="424096" h="510370">
                <a:moveTo>
                  <a:pt x="0" y="0"/>
                </a:moveTo>
                <a:lnTo>
                  <a:pt x="424096" y="0"/>
                </a:lnTo>
                <a:lnTo>
                  <a:pt x="424096" y="510370"/>
                </a:lnTo>
                <a:lnTo>
                  <a:pt x="0" y="5103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75760" b="-10849"/>
            </a:stretch>
          </a:blipFill>
        </p:spPr>
      </p:sp>
      <p:grpSp>
        <p:nvGrpSpPr>
          <p:cNvPr id="124" name="Group 124"/>
          <p:cNvGrpSpPr/>
          <p:nvPr/>
        </p:nvGrpSpPr>
        <p:grpSpPr>
          <a:xfrm>
            <a:off x="5144296" y="5116535"/>
            <a:ext cx="2188729" cy="1132324"/>
            <a:chOff x="0" y="0"/>
            <a:chExt cx="812800" cy="420497"/>
          </a:xfrm>
        </p:grpSpPr>
        <p:sp>
          <p:nvSpPr>
            <p:cNvPr id="125" name="Freeform 125"/>
            <p:cNvSpPr/>
            <p:nvPr/>
          </p:nvSpPr>
          <p:spPr>
            <a:xfrm>
              <a:off x="0" y="0"/>
              <a:ext cx="812800" cy="420644"/>
            </a:xfrm>
            <a:custGeom>
              <a:avLst/>
              <a:gdLst/>
              <a:ahLst/>
              <a:cxnLst/>
              <a:rect l="l" t="t" r="r" b="b"/>
              <a:pathLst>
                <a:path w="812800" h="420644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7023"/>
                    <a:pt x="603543" y="30401"/>
                    <a:pt x="623736" y="68656"/>
                  </a:cubicBezTo>
                  <a:cubicBezTo>
                    <a:pt x="742003" y="63554"/>
                    <a:pt x="827989" y="135887"/>
                    <a:pt x="775586" y="206879"/>
                  </a:cubicBezTo>
                  <a:cubicBezTo>
                    <a:pt x="793012" y="221797"/>
                    <a:pt x="807550" y="238484"/>
                    <a:pt x="812800" y="260880"/>
                  </a:cubicBezTo>
                  <a:cubicBezTo>
                    <a:pt x="812800" y="267296"/>
                    <a:pt x="812800" y="273696"/>
                    <a:pt x="812800" y="280111"/>
                  </a:cubicBezTo>
                  <a:cubicBezTo>
                    <a:pt x="797154" y="337112"/>
                    <a:pt x="729827" y="375630"/>
                    <a:pt x="619295" y="365260"/>
                  </a:cubicBezTo>
                  <a:cubicBezTo>
                    <a:pt x="590856" y="394528"/>
                    <a:pt x="540252" y="424734"/>
                    <a:pt x="461507" y="420187"/>
                  </a:cubicBezTo>
                  <a:cubicBezTo>
                    <a:pt x="420804" y="418266"/>
                    <a:pt x="392488" y="407137"/>
                    <a:pt x="367697" y="393616"/>
                  </a:cubicBezTo>
                  <a:cubicBezTo>
                    <a:pt x="341584" y="404855"/>
                    <a:pt x="313304" y="413675"/>
                    <a:pt x="272443" y="413773"/>
                  </a:cubicBezTo>
                  <a:cubicBezTo>
                    <a:pt x="177910" y="413939"/>
                    <a:pt x="114672" y="370639"/>
                    <a:pt x="113139" y="311246"/>
                  </a:cubicBezTo>
                  <a:cubicBezTo>
                    <a:pt x="52367" y="297351"/>
                    <a:pt x="11206" y="271416"/>
                    <a:pt x="0" y="227036"/>
                  </a:cubicBezTo>
                  <a:cubicBezTo>
                    <a:pt x="0" y="220622"/>
                    <a:pt x="0" y="214193"/>
                    <a:pt x="0" y="207805"/>
                  </a:cubicBezTo>
                  <a:cubicBezTo>
                    <a:pt x="12369" y="163828"/>
                    <a:pt x="51292" y="136205"/>
                    <a:pt x="116099" y="124495"/>
                  </a:cubicBezTo>
                  <a:cubicBezTo>
                    <a:pt x="112205" y="50310"/>
                    <a:pt x="241837" y="3954"/>
                    <a:pt x="348333" y="36637"/>
                  </a:cubicBezTo>
                  <a:cubicBezTo>
                    <a:pt x="373689" y="20475"/>
                    <a:pt x="409562" y="2848"/>
                    <a:pt x="461490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26" name="TextBox 126"/>
            <p:cNvSpPr txBox="1"/>
            <p:nvPr/>
          </p:nvSpPr>
          <p:spPr>
            <a:xfrm>
              <a:off x="38100" y="31983"/>
              <a:ext cx="736600" cy="328443"/>
            </a:xfrm>
            <a:prstGeom prst="rect">
              <a:avLst/>
            </a:prstGeom>
          </p:spPr>
          <p:txBody>
            <a:bodyPr lIns="54830" tIns="54830" rIns="54830" bIns="5483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27" name="Group 127"/>
          <p:cNvGrpSpPr/>
          <p:nvPr/>
        </p:nvGrpSpPr>
        <p:grpSpPr>
          <a:xfrm>
            <a:off x="5157696" y="6740769"/>
            <a:ext cx="2143322" cy="988145"/>
            <a:chOff x="0" y="0"/>
            <a:chExt cx="368284" cy="169792"/>
          </a:xfrm>
        </p:grpSpPr>
        <p:sp>
          <p:nvSpPr>
            <p:cNvPr id="128" name="Freeform 128"/>
            <p:cNvSpPr/>
            <p:nvPr/>
          </p:nvSpPr>
          <p:spPr>
            <a:xfrm>
              <a:off x="0" y="0"/>
              <a:ext cx="368284" cy="169792"/>
            </a:xfrm>
            <a:custGeom>
              <a:avLst/>
              <a:gdLst/>
              <a:ahLst/>
              <a:cxnLst/>
              <a:rect l="l" t="t" r="r" b="b"/>
              <a:pathLst>
                <a:path w="368284" h="169792">
                  <a:moveTo>
                    <a:pt x="39733" y="0"/>
                  </a:moveTo>
                  <a:lnTo>
                    <a:pt x="328551" y="0"/>
                  </a:lnTo>
                  <a:cubicBezTo>
                    <a:pt x="350495" y="0"/>
                    <a:pt x="368284" y="17789"/>
                    <a:pt x="368284" y="39733"/>
                  </a:cubicBezTo>
                  <a:lnTo>
                    <a:pt x="368284" y="130058"/>
                  </a:lnTo>
                  <a:cubicBezTo>
                    <a:pt x="368284" y="152003"/>
                    <a:pt x="350495" y="169792"/>
                    <a:pt x="328551" y="169792"/>
                  </a:cubicBezTo>
                  <a:lnTo>
                    <a:pt x="39733" y="169792"/>
                  </a:lnTo>
                  <a:cubicBezTo>
                    <a:pt x="17789" y="169792"/>
                    <a:pt x="0" y="152003"/>
                    <a:pt x="0" y="130058"/>
                  </a:cubicBezTo>
                  <a:lnTo>
                    <a:pt x="0" y="39733"/>
                  </a:lnTo>
                  <a:cubicBezTo>
                    <a:pt x="0" y="17789"/>
                    <a:pt x="17789" y="0"/>
                    <a:pt x="39733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29" name="TextBox 129"/>
            <p:cNvSpPr txBox="1"/>
            <p:nvPr/>
          </p:nvSpPr>
          <p:spPr>
            <a:xfrm>
              <a:off x="0" y="-19050"/>
              <a:ext cx="368284" cy="188842"/>
            </a:xfrm>
            <a:prstGeom prst="rect">
              <a:avLst/>
            </a:prstGeom>
          </p:spPr>
          <p:txBody>
            <a:bodyPr lIns="54830" tIns="54830" rIns="54830" bIns="54830" rtlCol="0" anchor="ctr"/>
            <a:lstStyle/>
            <a:p>
              <a:pPr marL="0" lvl="0" indent="0" algn="ctr">
                <a:lnSpc>
                  <a:spcPts val="1175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0" name="TextBox 130"/>
          <p:cNvSpPr txBox="1"/>
          <p:nvPr/>
        </p:nvSpPr>
        <p:spPr>
          <a:xfrm>
            <a:off x="5536866" y="5403150"/>
            <a:ext cx="1513600" cy="373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50"/>
              </a:lnSpc>
              <a:spcBef>
                <a:spcPct val="0"/>
              </a:spcBef>
            </a:pPr>
            <a:r>
              <a:rPr lang="en-US" sz="28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Mas</a:t>
            </a:r>
            <a:r>
              <a:rPr lang="en-US" sz="285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terant</a:t>
            </a:r>
          </a:p>
        </p:txBody>
      </p:sp>
      <p:sp>
        <p:nvSpPr>
          <p:cNvPr id="131" name="TextBox 131"/>
          <p:cNvSpPr txBox="1"/>
          <p:nvPr/>
        </p:nvSpPr>
        <p:spPr>
          <a:xfrm>
            <a:off x="5274174" y="6869511"/>
            <a:ext cx="1910367" cy="754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Aziz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Taleb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est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étudiant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en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deuxième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année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de master Droit et Science politique. Il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n'est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pas encore expert de son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domaine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,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mais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dispose de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solides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connaissances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sur le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sujet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</a:t>
            </a:r>
          </a:p>
        </p:txBody>
      </p:sp>
      <p:sp>
        <p:nvSpPr>
          <p:cNvPr id="132" name="TextBox 132"/>
          <p:cNvSpPr txBox="1"/>
          <p:nvPr/>
        </p:nvSpPr>
        <p:spPr>
          <a:xfrm rot="-816629">
            <a:off x="6333150" y="5672387"/>
            <a:ext cx="621381" cy="40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6"/>
              </a:lnSpc>
            </a:pPr>
            <a:r>
              <a:rPr lang="en-US" sz="2362">
                <a:solidFill>
                  <a:srgbClr val="000000"/>
                </a:solidFill>
                <a:latin typeface="Lemon Tuesday"/>
                <a:ea typeface="Lemon Tuesday"/>
                <a:cs typeface="Lemon Tuesday"/>
                <a:sym typeface="Lemon Tuesday"/>
              </a:rPr>
              <a:t>15/20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8543" y="224514"/>
            <a:ext cx="2416312" cy="3752681"/>
            <a:chOff x="0" y="0"/>
            <a:chExt cx="3221749" cy="5003575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3221749" cy="5003575"/>
              <a:chOff x="0" y="0"/>
              <a:chExt cx="722640" cy="112230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101" y="0"/>
                    </a:moveTo>
                    <a:lnTo>
                      <a:pt x="642539" y="0"/>
                    </a:lnTo>
                    <a:cubicBezTo>
                      <a:pt x="686778" y="0"/>
                      <a:pt x="722640" y="35862"/>
                      <a:pt x="722640" y="80101"/>
                    </a:cubicBezTo>
                    <a:lnTo>
                      <a:pt x="722640" y="1042203"/>
                    </a:lnTo>
                    <a:cubicBezTo>
                      <a:pt x="722640" y="1063447"/>
                      <a:pt x="714201" y="1083821"/>
                      <a:pt x="699179" y="1098843"/>
                    </a:cubicBezTo>
                    <a:cubicBezTo>
                      <a:pt x="684157" y="1113865"/>
                      <a:pt x="663783" y="1122304"/>
                      <a:pt x="642539" y="1122304"/>
                    </a:cubicBezTo>
                    <a:lnTo>
                      <a:pt x="80101" y="1122304"/>
                    </a:lnTo>
                    <a:cubicBezTo>
                      <a:pt x="35862" y="1122304"/>
                      <a:pt x="0" y="1086442"/>
                      <a:pt x="0" y="1042203"/>
                    </a:cubicBezTo>
                    <a:lnTo>
                      <a:pt x="0" y="80101"/>
                    </a:lnTo>
                    <a:cubicBezTo>
                      <a:pt x="0" y="35862"/>
                      <a:pt x="35862" y="0"/>
                      <a:pt x="80101" y="0"/>
                    </a:cubicBezTo>
                    <a:close/>
                  </a:path>
                </a:pathLst>
              </a:custGeom>
              <a:solidFill>
                <a:srgbClr val="FF8414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722640" cy="1169929"/>
              </a:xfrm>
              <a:prstGeom prst="rect">
                <a:avLst/>
              </a:prstGeom>
            </p:spPr>
            <p:txBody>
              <a:bodyPr lIns="49650" tIns="49650" rIns="49650" bIns="4965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131" y="0"/>
              <a:ext cx="3219619" cy="5002539"/>
              <a:chOff x="0" y="0"/>
              <a:chExt cx="4737342" cy="736072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8C52FF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</p:grpSp>
      </p:grpSp>
      <p:grpSp>
        <p:nvGrpSpPr>
          <p:cNvPr id="8" name="Group 8"/>
          <p:cNvGrpSpPr/>
          <p:nvPr/>
        </p:nvGrpSpPr>
        <p:grpSpPr>
          <a:xfrm>
            <a:off x="2562480" y="224514"/>
            <a:ext cx="2416312" cy="3752681"/>
            <a:chOff x="0" y="0"/>
            <a:chExt cx="3221749" cy="5003575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3221749" cy="5003575"/>
              <a:chOff x="0" y="0"/>
              <a:chExt cx="722640" cy="1122304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101" y="0"/>
                    </a:moveTo>
                    <a:lnTo>
                      <a:pt x="642539" y="0"/>
                    </a:lnTo>
                    <a:cubicBezTo>
                      <a:pt x="686778" y="0"/>
                      <a:pt x="722640" y="35862"/>
                      <a:pt x="722640" y="80101"/>
                    </a:cubicBezTo>
                    <a:lnTo>
                      <a:pt x="722640" y="1042203"/>
                    </a:lnTo>
                    <a:cubicBezTo>
                      <a:pt x="722640" y="1063447"/>
                      <a:pt x="714201" y="1083821"/>
                      <a:pt x="699179" y="1098843"/>
                    </a:cubicBezTo>
                    <a:cubicBezTo>
                      <a:pt x="684157" y="1113865"/>
                      <a:pt x="663783" y="1122304"/>
                      <a:pt x="642539" y="1122304"/>
                    </a:cubicBezTo>
                    <a:lnTo>
                      <a:pt x="80101" y="1122304"/>
                    </a:lnTo>
                    <a:cubicBezTo>
                      <a:pt x="35862" y="1122304"/>
                      <a:pt x="0" y="1086442"/>
                      <a:pt x="0" y="1042203"/>
                    </a:cubicBezTo>
                    <a:lnTo>
                      <a:pt x="0" y="80101"/>
                    </a:lnTo>
                    <a:cubicBezTo>
                      <a:pt x="0" y="35862"/>
                      <a:pt x="35862" y="0"/>
                      <a:pt x="80101" y="0"/>
                    </a:cubicBezTo>
                    <a:close/>
                  </a:path>
                </a:pathLst>
              </a:custGeom>
              <a:solidFill>
                <a:srgbClr val="FF8414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722640" cy="1169929"/>
              </a:xfrm>
              <a:prstGeom prst="rect">
                <a:avLst/>
              </a:prstGeom>
            </p:spPr>
            <p:txBody>
              <a:bodyPr lIns="49650" tIns="49650" rIns="49650" bIns="4965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2131" y="0"/>
              <a:ext cx="3219619" cy="5002539"/>
              <a:chOff x="0" y="0"/>
              <a:chExt cx="4737342" cy="736072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8C52FF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</p:grpSp>
      </p:grpSp>
      <p:grpSp>
        <p:nvGrpSpPr>
          <p:cNvPr id="14" name="Group 14"/>
          <p:cNvGrpSpPr/>
          <p:nvPr/>
        </p:nvGrpSpPr>
        <p:grpSpPr>
          <a:xfrm>
            <a:off x="2562480" y="4196270"/>
            <a:ext cx="2414714" cy="3751904"/>
            <a:chOff x="0" y="0"/>
            <a:chExt cx="4737342" cy="736072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8C52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98446" y="4196270"/>
            <a:ext cx="2414714" cy="3751904"/>
            <a:chOff x="0" y="0"/>
            <a:chExt cx="4737342" cy="736072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8C52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5029560" y="224514"/>
            <a:ext cx="2416312" cy="3752681"/>
            <a:chOff x="0" y="0"/>
            <a:chExt cx="3221749" cy="5003575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3221749" cy="5003575"/>
              <a:chOff x="0" y="0"/>
              <a:chExt cx="722640" cy="1122304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101" y="0"/>
                    </a:moveTo>
                    <a:lnTo>
                      <a:pt x="642539" y="0"/>
                    </a:lnTo>
                    <a:cubicBezTo>
                      <a:pt x="686778" y="0"/>
                      <a:pt x="722640" y="35862"/>
                      <a:pt x="722640" y="80101"/>
                    </a:cubicBezTo>
                    <a:lnTo>
                      <a:pt x="722640" y="1042203"/>
                    </a:lnTo>
                    <a:cubicBezTo>
                      <a:pt x="722640" y="1063447"/>
                      <a:pt x="714201" y="1083821"/>
                      <a:pt x="699179" y="1098843"/>
                    </a:cubicBezTo>
                    <a:cubicBezTo>
                      <a:pt x="684157" y="1113865"/>
                      <a:pt x="663783" y="1122304"/>
                      <a:pt x="642539" y="1122304"/>
                    </a:cubicBezTo>
                    <a:lnTo>
                      <a:pt x="80101" y="1122304"/>
                    </a:lnTo>
                    <a:cubicBezTo>
                      <a:pt x="35862" y="1122304"/>
                      <a:pt x="0" y="1086442"/>
                      <a:pt x="0" y="1042203"/>
                    </a:cubicBezTo>
                    <a:lnTo>
                      <a:pt x="0" y="80101"/>
                    </a:lnTo>
                    <a:cubicBezTo>
                      <a:pt x="0" y="35862"/>
                      <a:pt x="35862" y="0"/>
                      <a:pt x="80101" y="0"/>
                    </a:cubicBezTo>
                    <a:close/>
                  </a:path>
                </a:pathLst>
              </a:custGeom>
              <a:solidFill>
                <a:srgbClr val="FF8414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21" name="TextBox 21"/>
              <p:cNvSpPr txBox="1"/>
              <p:nvPr/>
            </p:nvSpPr>
            <p:spPr>
              <a:xfrm>
                <a:off x="0" y="-38100"/>
                <a:ext cx="722640" cy="1160404"/>
              </a:xfrm>
              <a:prstGeom prst="rect">
                <a:avLst/>
              </a:prstGeom>
            </p:spPr>
            <p:txBody>
              <a:bodyPr lIns="49650" tIns="49650" rIns="49650" bIns="4965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2131" y="0"/>
              <a:ext cx="3219619" cy="5002539"/>
              <a:chOff x="0" y="0"/>
              <a:chExt cx="4737342" cy="7360728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8C52FF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</p:grpSp>
        <p:sp>
          <p:nvSpPr>
            <p:cNvPr id="24" name="Freeform 24"/>
            <p:cNvSpPr/>
            <p:nvPr/>
          </p:nvSpPr>
          <p:spPr>
            <a:xfrm>
              <a:off x="72907" y="43540"/>
              <a:ext cx="3128107" cy="4919352"/>
            </a:xfrm>
            <a:custGeom>
              <a:avLst/>
              <a:gdLst/>
              <a:ahLst/>
              <a:cxnLst/>
              <a:rect l="l" t="t" r="r" b="b"/>
              <a:pathLst>
                <a:path w="3128107" h="4919352">
                  <a:moveTo>
                    <a:pt x="0" y="0"/>
                  </a:moveTo>
                  <a:lnTo>
                    <a:pt x="3128107" y="0"/>
                  </a:lnTo>
                  <a:lnTo>
                    <a:pt x="3128107" y="4919352"/>
                  </a:lnTo>
                  <a:lnTo>
                    <a:pt x="0" y="49193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1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9956" t="-2351" r="-46538" b="-2195"/>
              </a:stretch>
            </a:blipFill>
          </p:spPr>
        </p:sp>
        <p:grpSp>
          <p:nvGrpSpPr>
            <p:cNvPr id="25" name="Group 25"/>
            <p:cNvGrpSpPr/>
            <p:nvPr/>
          </p:nvGrpSpPr>
          <p:grpSpPr>
            <a:xfrm>
              <a:off x="149777" y="1671353"/>
              <a:ext cx="2918305" cy="1630590"/>
              <a:chOff x="0" y="0"/>
              <a:chExt cx="812800" cy="454148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45424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54249">
                    <a:moveTo>
                      <a:pt x="461490" y="0"/>
                    </a:moveTo>
                    <a:cubicBezTo>
                      <a:pt x="470405" y="0"/>
                      <a:pt x="479374" y="0"/>
                      <a:pt x="488272" y="0"/>
                    </a:cubicBezTo>
                    <a:cubicBezTo>
                      <a:pt x="559210" y="7585"/>
                      <a:pt x="603543" y="32834"/>
                      <a:pt x="623736" y="74150"/>
                    </a:cubicBezTo>
                    <a:cubicBezTo>
                      <a:pt x="742003" y="68640"/>
                      <a:pt x="827989" y="146762"/>
                      <a:pt x="775586" y="223436"/>
                    </a:cubicBezTo>
                    <a:cubicBezTo>
                      <a:pt x="793012" y="239547"/>
                      <a:pt x="807550" y="257569"/>
                      <a:pt x="812800" y="281758"/>
                    </a:cubicBezTo>
                    <a:cubicBezTo>
                      <a:pt x="812800" y="288687"/>
                      <a:pt x="812800" y="295600"/>
                      <a:pt x="812800" y="302528"/>
                    </a:cubicBezTo>
                    <a:cubicBezTo>
                      <a:pt x="797154" y="364091"/>
                      <a:pt x="729827" y="405691"/>
                      <a:pt x="619295" y="394492"/>
                    </a:cubicBezTo>
                    <a:cubicBezTo>
                      <a:pt x="590856" y="426102"/>
                      <a:pt x="540252" y="458386"/>
                      <a:pt x="461507" y="453814"/>
                    </a:cubicBezTo>
                    <a:cubicBezTo>
                      <a:pt x="420804" y="451739"/>
                      <a:pt x="392488" y="439719"/>
                      <a:pt x="367697" y="425116"/>
                    </a:cubicBezTo>
                    <a:cubicBezTo>
                      <a:pt x="341584" y="437255"/>
                      <a:pt x="313304" y="446781"/>
                      <a:pt x="272443" y="446886"/>
                    </a:cubicBezTo>
                    <a:cubicBezTo>
                      <a:pt x="177910" y="447066"/>
                      <a:pt x="114672" y="400300"/>
                      <a:pt x="113139" y="336154"/>
                    </a:cubicBezTo>
                    <a:cubicBezTo>
                      <a:pt x="52367" y="321148"/>
                      <a:pt x="11206" y="293137"/>
                      <a:pt x="0" y="245206"/>
                    </a:cubicBezTo>
                    <a:cubicBezTo>
                      <a:pt x="0" y="238278"/>
                      <a:pt x="0" y="231335"/>
                      <a:pt x="0" y="224436"/>
                    </a:cubicBezTo>
                    <a:cubicBezTo>
                      <a:pt x="12369" y="176939"/>
                      <a:pt x="51292" y="147105"/>
                      <a:pt x="116099" y="134458"/>
                    </a:cubicBezTo>
                    <a:cubicBezTo>
                      <a:pt x="112205" y="54336"/>
                      <a:pt x="241837" y="4270"/>
                      <a:pt x="348333" y="39569"/>
                    </a:cubicBezTo>
                    <a:cubicBezTo>
                      <a:pt x="373689" y="22114"/>
                      <a:pt x="409562" y="3076"/>
                      <a:pt x="461490" y="0"/>
                    </a:cubicBezTo>
                    <a:close/>
                  </a:path>
                </a:pathLst>
              </a:custGeom>
              <a:solidFill>
                <a:srgbClr val="F0E9FF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38100" y="37591"/>
                <a:ext cx="736600" cy="351679"/>
              </a:xfrm>
              <a:prstGeom prst="rect">
                <a:avLst/>
              </a:prstGeom>
            </p:spPr>
            <p:txBody>
              <a:bodyPr lIns="54830" tIns="54830" rIns="54830" bIns="5483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696690" y="2249793"/>
              <a:ext cx="1880541" cy="540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79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Auteurs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4976358" y="4196270"/>
            <a:ext cx="2467916" cy="3751904"/>
            <a:chOff x="0" y="0"/>
            <a:chExt cx="4737342" cy="736072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8C52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31" name="Freeform 31"/>
          <p:cNvSpPr/>
          <p:nvPr/>
        </p:nvSpPr>
        <p:spPr>
          <a:xfrm>
            <a:off x="140829" y="4235242"/>
            <a:ext cx="2335433" cy="3672770"/>
          </a:xfrm>
          <a:custGeom>
            <a:avLst/>
            <a:gdLst/>
            <a:ahLst/>
            <a:cxnLst/>
            <a:rect l="l" t="t" r="r" b="b"/>
            <a:pathLst>
              <a:path w="2335433" h="3672770">
                <a:moveTo>
                  <a:pt x="0" y="0"/>
                </a:moveTo>
                <a:lnTo>
                  <a:pt x="2335433" y="0"/>
                </a:lnTo>
                <a:lnTo>
                  <a:pt x="2335433" y="3672770"/>
                </a:lnTo>
                <a:lnTo>
                  <a:pt x="0" y="36727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9956" t="-2351" r="-46538" b="-2195"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30628" y="256978"/>
            <a:ext cx="2330520" cy="3665044"/>
          </a:xfrm>
          <a:custGeom>
            <a:avLst/>
            <a:gdLst/>
            <a:ahLst/>
            <a:cxnLst/>
            <a:rect l="l" t="t" r="r" b="b"/>
            <a:pathLst>
              <a:path w="2330520" h="3665044">
                <a:moveTo>
                  <a:pt x="0" y="0"/>
                </a:moveTo>
                <a:lnTo>
                  <a:pt x="2330520" y="0"/>
                </a:lnTo>
                <a:lnTo>
                  <a:pt x="2330520" y="3665044"/>
                </a:lnTo>
                <a:lnTo>
                  <a:pt x="0" y="36650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9956" t="-2351" r="-46538" b="-2195"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2612348" y="267944"/>
            <a:ext cx="2330520" cy="3665044"/>
          </a:xfrm>
          <a:custGeom>
            <a:avLst/>
            <a:gdLst/>
            <a:ahLst/>
            <a:cxnLst/>
            <a:rect l="l" t="t" r="r" b="b"/>
            <a:pathLst>
              <a:path w="2330520" h="3665044">
                <a:moveTo>
                  <a:pt x="0" y="0"/>
                </a:moveTo>
                <a:lnTo>
                  <a:pt x="2330520" y="0"/>
                </a:lnTo>
                <a:lnTo>
                  <a:pt x="2330520" y="3665044"/>
                </a:lnTo>
                <a:lnTo>
                  <a:pt x="0" y="36650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9956" t="-2351" r="-46538" b="-2195"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2503821" y="4230741"/>
            <a:ext cx="2448692" cy="3666347"/>
          </a:xfrm>
          <a:custGeom>
            <a:avLst/>
            <a:gdLst/>
            <a:ahLst/>
            <a:cxnLst/>
            <a:rect l="l" t="t" r="r" b="b"/>
            <a:pathLst>
              <a:path w="2331349" h="3666347">
                <a:moveTo>
                  <a:pt x="0" y="0"/>
                </a:moveTo>
                <a:lnTo>
                  <a:pt x="2331349" y="0"/>
                </a:lnTo>
                <a:lnTo>
                  <a:pt x="2331349" y="3666347"/>
                </a:lnTo>
                <a:lnTo>
                  <a:pt x="0" y="36663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9956" t="-2351" r="-46538" b="-2195"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5072629" y="4239773"/>
            <a:ext cx="2327257" cy="3659912"/>
          </a:xfrm>
          <a:custGeom>
            <a:avLst/>
            <a:gdLst/>
            <a:ahLst/>
            <a:cxnLst/>
            <a:rect l="l" t="t" r="r" b="b"/>
            <a:pathLst>
              <a:path w="2327257" h="3659912">
                <a:moveTo>
                  <a:pt x="0" y="0"/>
                </a:moveTo>
                <a:lnTo>
                  <a:pt x="2327257" y="0"/>
                </a:lnTo>
                <a:lnTo>
                  <a:pt x="2327257" y="3659912"/>
                </a:lnTo>
                <a:lnTo>
                  <a:pt x="0" y="36599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9956" t="-2351" r="-46538" b="-2195"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201523" y="1490454"/>
            <a:ext cx="2188729" cy="1222943"/>
            <a:chOff x="0" y="0"/>
            <a:chExt cx="812800" cy="45414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454249"/>
            </a:xfrm>
            <a:custGeom>
              <a:avLst/>
              <a:gdLst/>
              <a:ahLst/>
              <a:cxnLst/>
              <a:rect l="l" t="t" r="r" b="b"/>
              <a:pathLst>
                <a:path w="812800" h="454249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7585"/>
                    <a:pt x="603543" y="32834"/>
                    <a:pt x="623736" y="74150"/>
                  </a:cubicBezTo>
                  <a:cubicBezTo>
                    <a:pt x="742003" y="68640"/>
                    <a:pt x="827989" y="146762"/>
                    <a:pt x="775586" y="223436"/>
                  </a:cubicBezTo>
                  <a:cubicBezTo>
                    <a:pt x="793012" y="239547"/>
                    <a:pt x="807550" y="257569"/>
                    <a:pt x="812800" y="281758"/>
                  </a:cubicBezTo>
                  <a:cubicBezTo>
                    <a:pt x="812800" y="288687"/>
                    <a:pt x="812800" y="295600"/>
                    <a:pt x="812800" y="302528"/>
                  </a:cubicBezTo>
                  <a:cubicBezTo>
                    <a:pt x="797154" y="364091"/>
                    <a:pt x="729827" y="405691"/>
                    <a:pt x="619295" y="394492"/>
                  </a:cubicBezTo>
                  <a:cubicBezTo>
                    <a:pt x="590856" y="426102"/>
                    <a:pt x="540252" y="458386"/>
                    <a:pt x="461507" y="453814"/>
                  </a:cubicBezTo>
                  <a:cubicBezTo>
                    <a:pt x="420804" y="451739"/>
                    <a:pt x="392488" y="439719"/>
                    <a:pt x="367697" y="425116"/>
                  </a:cubicBezTo>
                  <a:cubicBezTo>
                    <a:pt x="341584" y="437255"/>
                    <a:pt x="313304" y="446781"/>
                    <a:pt x="272443" y="446886"/>
                  </a:cubicBezTo>
                  <a:cubicBezTo>
                    <a:pt x="177910" y="447066"/>
                    <a:pt x="114672" y="400300"/>
                    <a:pt x="113139" y="336154"/>
                  </a:cubicBezTo>
                  <a:cubicBezTo>
                    <a:pt x="52367" y="321148"/>
                    <a:pt x="11206" y="293137"/>
                    <a:pt x="0" y="245206"/>
                  </a:cubicBezTo>
                  <a:cubicBezTo>
                    <a:pt x="0" y="238278"/>
                    <a:pt x="0" y="231335"/>
                    <a:pt x="0" y="224436"/>
                  </a:cubicBezTo>
                  <a:cubicBezTo>
                    <a:pt x="12369" y="176939"/>
                    <a:pt x="51292" y="147105"/>
                    <a:pt x="116099" y="134458"/>
                  </a:cubicBezTo>
                  <a:cubicBezTo>
                    <a:pt x="112205" y="54336"/>
                    <a:pt x="241837" y="4270"/>
                    <a:pt x="348333" y="39569"/>
                  </a:cubicBezTo>
                  <a:cubicBezTo>
                    <a:pt x="373689" y="22114"/>
                    <a:pt x="409562" y="3076"/>
                    <a:pt x="461490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38100" y="37591"/>
              <a:ext cx="736600" cy="351679"/>
            </a:xfrm>
            <a:prstGeom prst="rect">
              <a:avLst/>
            </a:prstGeom>
          </p:spPr>
          <p:txBody>
            <a:bodyPr lIns="54830" tIns="54830" rIns="54830" bIns="5483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673094" y="1488995"/>
            <a:ext cx="2188729" cy="1222943"/>
            <a:chOff x="0" y="0"/>
            <a:chExt cx="812800" cy="45414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454249"/>
            </a:xfrm>
            <a:custGeom>
              <a:avLst/>
              <a:gdLst/>
              <a:ahLst/>
              <a:cxnLst/>
              <a:rect l="l" t="t" r="r" b="b"/>
              <a:pathLst>
                <a:path w="812800" h="454249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7585"/>
                    <a:pt x="603543" y="32834"/>
                    <a:pt x="623736" y="74150"/>
                  </a:cubicBezTo>
                  <a:cubicBezTo>
                    <a:pt x="742003" y="68640"/>
                    <a:pt x="827989" y="146762"/>
                    <a:pt x="775586" y="223436"/>
                  </a:cubicBezTo>
                  <a:cubicBezTo>
                    <a:pt x="793012" y="239547"/>
                    <a:pt x="807550" y="257569"/>
                    <a:pt x="812800" y="281758"/>
                  </a:cubicBezTo>
                  <a:cubicBezTo>
                    <a:pt x="812800" y="288687"/>
                    <a:pt x="812800" y="295600"/>
                    <a:pt x="812800" y="302528"/>
                  </a:cubicBezTo>
                  <a:cubicBezTo>
                    <a:pt x="797154" y="364091"/>
                    <a:pt x="729827" y="405691"/>
                    <a:pt x="619295" y="394492"/>
                  </a:cubicBezTo>
                  <a:cubicBezTo>
                    <a:pt x="590856" y="426102"/>
                    <a:pt x="540252" y="458386"/>
                    <a:pt x="461507" y="453814"/>
                  </a:cubicBezTo>
                  <a:cubicBezTo>
                    <a:pt x="420804" y="451739"/>
                    <a:pt x="392488" y="439719"/>
                    <a:pt x="367697" y="425116"/>
                  </a:cubicBezTo>
                  <a:cubicBezTo>
                    <a:pt x="341584" y="437255"/>
                    <a:pt x="313304" y="446781"/>
                    <a:pt x="272443" y="446886"/>
                  </a:cubicBezTo>
                  <a:cubicBezTo>
                    <a:pt x="177910" y="447066"/>
                    <a:pt x="114672" y="400300"/>
                    <a:pt x="113139" y="336154"/>
                  </a:cubicBezTo>
                  <a:cubicBezTo>
                    <a:pt x="52367" y="321148"/>
                    <a:pt x="11206" y="293137"/>
                    <a:pt x="0" y="245206"/>
                  </a:cubicBezTo>
                  <a:cubicBezTo>
                    <a:pt x="0" y="238278"/>
                    <a:pt x="0" y="231335"/>
                    <a:pt x="0" y="224436"/>
                  </a:cubicBezTo>
                  <a:cubicBezTo>
                    <a:pt x="12369" y="176939"/>
                    <a:pt x="51292" y="147105"/>
                    <a:pt x="116099" y="134458"/>
                  </a:cubicBezTo>
                  <a:cubicBezTo>
                    <a:pt x="112205" y="54336"/>
                    <a:pt x="241837" y="4270"/>
                    <a:pt x="348333" y="39569"/>
                  </a:cubicBezTo>
                  <a:cubicBezTo>
                    <a:pt x="373689" y="22114"/>
                    <a:pt x="409562" y="3076"/>
                    <a:pt x="461490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38100" y="37591"/>
              <a:ext cx="736600" cy="351679"/>
            </a:xfrm>
            <a:prstGeom prst="rect">
              <a:avLst/>
            </a:prstGeom>
          </p:spPr>
          <p:txBody>
            <a:bodyPr lIns="54830" tIns="54830" rIns="54830" bIns="5483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5141893" y="5460751"/>
            <a:ext cx="2188729" cy="1222943"/>
            <a:chOff x="0" y="0"/>
            <a:chExt cx="812800" cy="45414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12800" cy="454249"/>
            </a:xfrm>
            <a:custGeom>
              <a:avLst/>
              <a:gdLst/>
              <a:ahLst/>
              <a:cxnLst/>
              <a:rect l="l" t="t" r="r" b="b"/>
              <a:pathLst>
                <a:path w="812800" h="454249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7585"/>
                    <a:pt x="603543" y="32834"/>
                    <a:pt x="623736" y="74150"/>
                  </a:cubicBezTo>
                  <a:cubicBezTo>
                    <a:pt x="742003" y="68640"/>
                    <a:pt x="827989" y="146762"/>
                    <a:pt x="775586" y="223436"/>
                  </a:cubicBezTo>
                  <a:cubicBezTo>
                    <a:pt x="793012" y="239547"/>
                    <a:pt x="807550" y="257569"/>
                    <a:pt x="812800" y="281758"/>
                  </a:cubicBezTo>
                  <a:cubicBezTo>
                    <a:pt x="812800" y="288687"/>
                    <a:pt x="812800" y="295600"/>
                    <a:pt x="812800" y="302528"/>
                  </a:cubicBezTo>
                  <a:cubicBezTo>
                    <a:pt x="797154" y="364091"/>
                    <a:pt x="729827" y="405691"/>
                    <a:pt x="619295" y="394492"/>
                  </a:cubicBezTo>
                  <a:cubicBezTo>
                    <a:pt x="590856" y="426102"/>
                    <a:pt x="540252" y="458386"/>
                    <a:pt x="461507" y="453814"/>
                  </a:cubicBezTo>
                  <a:cubicBezTo>
                    <a:pt x="420804" y="451739"/>
                    <a:pt x="392488" y="439719"/>
                    <a:pt x="367697" y="425116"/>
                  </a:cubicBezTo>
                  <a:cubicBezTo>
                    <a:pt x="341584" y="437255"/>
                    <a:pt x="313304" y="446781"/>
                    <a:pt x="272443" y="446886"/>
                  </a:cubicBezTo>
                  <a:cubicBezTo>
                    <a:pt x="177910" y="447066"/>
                    <a:pt x="114672" y="400300"/>
                    <a:pt x="113139" y="336154"/>
                  </a:cubicBezTo>
                  <a:cubicBezTo>
                    <a:pt x="52367" y="321148"/>
                    <a:pt x="11206" y="293137"/>
                    <a:pt x="0" y="245206"/>
                  </a:cubicBezTo>
                  <a:cubicBezTo>
                    <a:pt x="0" y="238278"/>
                    <a:pt x="0" y="231335"/>
                    <a:pt x="0" y="224436"/>
                  </a:cubicBezTo>
                  <a:cubicBezTo>
                    <a:pt x="12369" y="176939"/>
                    <a:pt x="51292" y="147105"/>
                    <a:pt x="116099" y="134458"/>
                  </a:cubicBezTo>
                  <a:cubicBezTo>
                    <a:pt x="112205" y="54336"/>
                    <a:pt x="241837" y="4270"/>
                    <a:pt x="348333" y="39569"/>
                  </a:cubicBezTo>
                  <a:cubicBezTo>
                    <a:pt x="373689" y="22114"/>
                    <a:pt x="409562" y="3076"/>
                    <a:pt x="461490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38100" y="37591"/>
              <a:ext cx="736600" cy="351679"/>
            </a:xfrm>
            <a:prstGeom prst="rect">
              <a:avLst/>
            </a:prstGeom>
          </p:spPr>
          <p:txBody>
            <a:bodyPr lIns="54830" tIns="54830" rIns="54830" bIns="5483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683244" y="5456944"/>
            <a:ext cx="2188729" cy="1222943"/>
            <a:chOff x="0" y="0"/>
            <a:chExt cx="812800" cy="454148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812800" cy="454249"/>
            </a:xfrm>
            <a:custGeom>
              <a:avLst/>
              <a:gdLst/>
              <a:ahLst/>
              <a:cxnLst/>
              <a:rect l="l" t="t" r="r" b="b"/>
              <a:pathLst>
                <a:path w="812800" h="454249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7585"/>
                    <a:pt x="603543" y="32834"/>
                    <a:pt x="623736" y="74150"/>
                  </a:cubicBezTo>
                  <a:cubicBezTo>
                    <a:pt x="742003" y="68640"/>
                    <a:pt x="827989" y="146762"/>
                    <a:pt x="775586" y="223436"/>
                  </a:cubicBezTo>
                  <a:cubicBezTo>
                    <a:pt x="793012" y="239547"/>
                    <a:pt x="807550" y="257569"/>
                    <a:pt x="812800" y="281758"/>
                  </a:cubicBezTo>
                  <a:cubicBezTo>
                    <a:pt x="812800" y="288687"/>
                    <a:pt x="812800" y="295600"/>
                    <a:pt x="812800" y="302528"/>
                  </a:cubicBezTo>
                  <a:cubicBezTo>
                    <a:pt x="797154" y="364091"/>
                    <a:pt x="729827" y="405691"/>
                    <a:pt x="619295" y="394492"/>
                  </a:cubicBezTo>
                  <a:cubicBezTo>
                    <a:pt x="590856" y="426102"/>
                    <a:pt x="540252" y="458386"/>
                    <a:pt x="461507" y="453814"/>
                  </a:cubicBezTo>
                  <a:cubicBezTo>
                    <a:pt x="420804" y="451739"/>
                    <a:pt x="392488" y="439719"/>
                    <a:pt x="367697" y="425116"/>
                  </a:cubicBezTo>
                  <a:cubicBezTo>
                    <a:pt x="341584" y="437255"/>
                    <a:pt x="313304" y="446781"/>
                    <a:pt x="272443" y="446886"/>
                  </a:cubicBezTo>
                  <a:cubicBezTo>
                    <a:pt x="177910" y="447066"/>
                    <a:pt x="114672" y="400300"/>
                    <a:pt x="113139" y="336154"/>
                  </a:cubicBezTo>
                  <a:cubicBezTo>
                    <a:pt x="52367" y="321148"/>
                    <a:pt x="11206" y="293137"/>
                    <a:pt x="0" y="245206"/>
                  </a:cubicBezTo>
                  <a:cubicBezTo>
                    <a:pt x="0" y="238278"/>
                    <a:pt x="0" y="231335"/>
                    <a:pt x="0" y="224436"/>
                  </a:cubicBezTo>
                  <a:cubicBezTo>
                    <a:pt x="12369" y="176939"/>
                    <a:pt x="51292" y="147105"/>
                    <a:pt x="116099" y="134458"/>
                  </a:cubicBezTo>
                  <a:cubicBezTo>
                    <a:pt x="112205" y="54336"/>
                    <a:pt x="241837" y="4270"/>
                    <a:pt x="348333" y="39569"/>
                  </a:cubicBezTo>
                  <a:cubicBezTo>
                    <a:pt x="373689" y="22114"/>
                    <a:pt x="409562" y="3076"/>
                    <a:pt x="461490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38100" y="37591"/>
              <a:ext cx="736600" cy="351679"/>
            </a:xfrm>
            <a:prstGeom prst="rect">
              <a:avLst/>
            </a:prstGeom>
          </p:spPr>
          <p:txBody>
            <a:bodyPr lIns="54830" tIns="54830" rIns="54830" bIns="5483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19656" y="5456944"/>
            <a:ext cx="2188729" cy="1222943"/>
            <a:chOff x="0" y="0"/>
            <a:chExt cx="812800" cy="45414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12800" cy="454249"/>
            </a:xfrm>
            <a:custGeom>
              <a:avLst/>
              <a:gdLst/>
              <a:ahLst/>
              <a:cxnLst/>
              <a:rect l="l" t="t" r="r" b="b"/>
              <a:pathLst>
                <a:path w="812800" h="454249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7585"/>
                    <a:pt x="603543" y="32834"/>
                    <a:pt x="623736" y="74150"/>
                  </a:cubicBezTo>
                  <a:cubicBezTo>
                    <a:pt x="742003" y="68640"/>
                    <a:pt x="827989" y="146762"/>
                    <a:pt x="775586" y="223436"/>
                  </a:cubicBezTo>
                  <a:cubicBezTo>
                    <a:pt x="793012" y="239547"/>
                    <a:pt x="807550" y="257569"/>
                    <a:pt x="812800" y="281758"/>
                  </a:cubicBezTo>
                  <a:cubicBezTo>
                    <a:pt x="812800" y="288687"/>
                    <a:pt x="812800" y="295600"/>
                    <a:pt x="812800" y="302528"/>
                  </a:cubicBezTo>
                  <a:cubicBezTo>
                    <a:pt x="797154" y="364091"/>
                    <a:pt x="729827" y="405691"/>
                    <a:pt x="619295" y="394492"/>
                  </a:cubicBezTo>
                  <a:cubicBezTo>
                    <a:pt x="590856" y="426102"/>
                    <a:pt x="540252" y="458386"/>
                    <a:pt x="461507" y="453814"/>
                  </a:cubicBezTo>
                  <a:cubicBezTo>
                    <a:pt x="420804" y="451739"/>
                    <a:pt x="392488" y="439719"/>
                    <a:pt x="367697" y="425116"/>
                  </a:cubicBezTo>
                  <a:cubicBezTo>
                    <a:pt x="341584" y="437255"/>
                    <a:pt x="313304" y="446781"/>
                    <a:pt x="272443" y="446886"/>
                  </a:cubicBezTo>
                  <a:cubicBezTo>
                    <a:pt x="177910" y="447066"/>
                    <a:pt x="114672" y="400300"/>
                    <a:pt x="113139" y="336154"/>
                  </a:cubicBezTo>
                  <a:cubicBezTo>
                    <a:pt x="52367" y="321148"/>
                    <a:pt x="11206" y="293137"/>
                    <a:pt x="0" y="245206"/>
                  </a:cubicBezTo>
                  <a:cubicBezTo>
                    <a:pt x="0" y="238278"/>
                    <a:pt x="0" y="231335"/>
                    <a:pt x="0" y="224436"/>
                  </a:cubicBezTo>
                  <a:cubicBezTo>
                    <a:pt x="12369" y="176939"/>
                    <a:pt x="51292" y="147105"/>
                    <a:pt x="116099" y="134458"/>
                  </a:cubicBezTo>
                  <a:cubicBezTo>
                    <a:pt x="112205" y="54336"/>
                    <a:pt x="241837" y="4270"/>
                    <a:pt x="348333" y="39569"/>
                  </a:cubicBezTo>
                  <a:cubicBezTo>
                    <a:pt x="373689" y="22114"/>
                    <a:pt x="409562" y="3076"/>
                    <a:pt x="461490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38100" y="37591"/>
              <a:ext cx="736600" cy="351679"/>
            </a:xfrm>
            <a:prstGeom prst="rect">
              <a:avLst/>
            </a:prstGeom>
          </p:spPr>
          <p:txBody>
            <a:bodyPr lIns="54830" tIns="54830" rIns="54830" bIns="5483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3148925" y="5934559"/>
            <a:ext cx="1410406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Auteurs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638407" y="5934559"/>
            <a:ext cx="1410406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Auteurs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5579369" y="5934559"/>
            <a:ext cx="1410406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Auteurs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608817" y="1928527"/>
            <a:ext cx="1410406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Auteurs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3148925" y="1940953"/>
            <a:ext cx="1410406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Auteurs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5018" y="6873786"/>
            <a:ext cx="2414714" cy="3751904"/>
            <a:chOff x="0" y="0"/>
            <a:chExt cx="4737342" cy="73607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8C52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4" name="Group 4"/>
          <p:cNvGrpSpPr/>
          <p:nvPr/>
        </p:nvGrpSpPr>
        <p:grpSpPr>
          <a:xfrm>
            <a:off x="4984544" y="6873786"/>
            <a:ext cx="2464514" cy="3751904"/>
            <a:chOff x="0" y="0"/>
            <a:chExt cx="4737342" cy="73607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8C52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2562480" y="6873786"/>
            <a:ext cx="2414714" cy="3751904"/>
            <a:chOff x="0" y="0"/>
            <a:chExt cx="4737342" cy="736072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8C52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2103684" y="6982614"/>
            <a:ext cx="340592" cy="34059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0E9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918" tIns="33918" rIns="33918" bIns="33918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64230" y="6894371"/>
            <a:ext cx="2334628" cy="3671505"/>
          </a:xfrm>
          <a:custGeom>
            <a:avLst/>
            <a:gdLst/>
            <a:ahLst/>
            <a:cxnLst/>
            <a:rect l="l" t="t" r="r" b="b"/>
            <a:pathLst>
              <a:path w="2334628" h="3671505">
                <a:moveTo>
                  <a:pt x="0" y="0"/>
                </a:moveTo>
                <a:lnTo>
                  <a:pt x="2334628" y="0"/>
                </a:lnTo>
                <a:lnTo>
                  <a:pt x="2334628" y="3671505"/>
                </a:lnTo>
                <a:lnTo>
                  <a:pt x="0" y="36715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9956" t="-2351" r="-46538" b="-2195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02147" y="7045754"/>
            <a:ext cx="1521585" cy="736067"/>
          </a:xfrm>
          <a:custGeom>
            <a:avLst/>
            <a:gdLst/>
            <a:ahLst/>
            <a:cxnLst/>
            <a:rect l="l" t="t" r="r" b="b"/>
            <a:pathLst>
              <a:path w="1521585" h="736067">
                <a:moveTo>
                  <a:pt x="0" y="0"/>
                </a:moveTo>
                <a:lnTo>
                  <a:pt x="1521585" y="0"/>
                </a:lnTo>
                <a:lnTo>
                  <a:pt x="1521585" y="736066"/>
                </a:lnTo>
                <a:lnTo>
                  <a:pt x="0" y="7360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162068" y="7045754"/>
            <a:ext cx="223825" cy="214313"/>
          </a:xfrm>
          <a:custGeom>
            <a:avLst/>
            <a:gdLst/>
            <a:ahLst/>
            <a:cxnLst/>
            <a:rect l="l" t="t" r="r" b="b"/>
            <a:pathLst>
              <a:path w="223825" h="214313">
                <a:moveTo>
                  <a:pt x="0" y="0"/>
                </a:moveTo>
                <a:lnTo>
                  <a:pt x="223825" y="0"/>
                </a:lnTo>
                <a:lnTo>
                  <a:pt x="223825" y="214312"/>
                </a:lnTo>
                <a:lnTo>
                  <a:pt x="0" y="2143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999273" y="8803335"/>
            <a:ext cx="490225" cy="518675"/>
          </a:xfrm>
          <a:custGeom>
            <a:avLst/>
            <a:gdLst/>
            <a:ahLst/>
            <a:cxnLst/>
            <a:rect l="l" t="t" r="r" b="b"/>
            <a:pathLst>
              <a:path w="490225" h="518675">
                <a:moveTo>
                  <a:pt x="0" y="0"/>
                </a:moveTo>
                <a:lnTo>
                  <a:pt x="490225" y="0"/>
                </a:lnTo>
                <a:lnTo>
                  <a:pt x="490225" y="518674"/>
                </a:lnTo>
                <a:lnTo>
                  <a:pt x="0" y="5186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20306" b="-727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64230" y="8737494"/>
            <a:ext cx="423131" cy="509208"/>
          </a:xfrm>
          <a:custGeom>
            <a:avLst/>
            <a:gdLst/>
            <a:ahLst/>
            <a:cxnLst/>
            <a:rect l="l" t="t" r="r" b="b"/>
            <a:pathLst>
              <a:path w="423131" h="509208">
                <a:moveTo>
                  <a:pt x="0" y="0"/>
                </a:moveTo>
                <a:lnTo>
                  <a:pt x="423131" y="0"/>
                </a:lnTo>
                <a:lnTo>
                  <a:pt x="423131" y="509208"/>
                </a:lnTo>
                <a:lnTo>
                  <a:pt x="0" y="5092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75760" b="-10849"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239073" y="7789579"/>
            <a:ext cx="2183746" cy="1129746"/>
            <a:chOff x="0" y="0"/>
            <a:chExt cx="812800" cy="42049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420644"/>
            </a:xfrm>
            <a:custGeom>
              <a:avLst/>
              <a:gdLst/>
              <a:ahLst/>
              <a:cxnLst/>
              <a:rect l="l" t="t" r="r" b="b"/>
              <a:pathLst>
                <a:path w="812800" h="420644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7023"/>
                    <a:pt x="603543" y="30401"/>
                    <a:pt x="623736" y="68656"/>
                  </a:cubicBezTo>
                  <a:cubicBezTo>
                    <a:pt x="742003" y="63554"/>
                    <a:pt x="827989" y="135887"/>
                    <a:pt x="775586" y="206879"/>
                  </a:cubicBezTo>
                  <a:cubicBezTo>
                    <a:pt x="793012" y="221797"/>
                    <a:pt x="807550" y="238484"/>
                    <a:pt x="812800" y="260880"/>
                  </a:cubicBezTo>
                  <a:cubicBezTo>
                    <a:pt x="812800" y="267296"/>
                    <a:pt x="812800" y="273696"/>
                    <a:pt x="812800" y="280111"/>
                  </a:cubicBezTo>
                  <a:cubicBezTo>
                    <a:pt x="797154" y="337112"/>
                    <a:pt x="729827" y="375630"/>
                    <a:pt x="619295" y="365260"/>
                  </a:cubicBezTo>
                  <a:cubicBezTo>
                    <a:pt x="590856" y="394528"/>
                    <a:pt x="540252" y="424734"/>
                    <a:pt x="461507" y="420187"/>
                  </a:cubicBezTo>
                  <a:cubicBezTo>
                    <a:pt x="420804" y="418266"/>
                    <a:pt x="392488" y="407137"/>
                    <a:pt x="367697" y="393616"/>
                  </a:cubicBezTo>
                  <a:cubicBezTo>
                    <a:pt x="341584" y="404855"/>
                    <a:pt x="313304" y="413675"/>
                    <a:pt x="272443" y="413773"/>
                  </a:cubicBezTo>
                  <a:cubicBezTo>
                    <a:pt x="177910" y="413939"/>
                    <a:pt x="114672" y="370639"/>
                    <a:pt x="113139" y="311246"/>
                  </a:cubicBezTo>
                  <a:cubicBezTo>
                    <a:pt x="52367" y="297351"/>
                    <a:pt x="11206" y="271416"/>
                    <a:pt x="0" y="227036"/>
                  </a:cubicBezTo>
                  <a:cubicBezTo>
                    <a:pt x="0" y="220622"/>
                    <a:pt x="0" y="214193"/>
                    <a:pt x="0" y="207805"/>
                  </a:cubicBezTo>
                  <a:cubicBezTo>
                    <a:pt x="12369" y="163828"/>
                    <a:pt x="51292" y="136205"/>
                    <a:pt x="116099" y="124495"/>
                  </a:cubicBezTo>
                  <a:cubicBezTo>
                    <a:pt x="112205" y="50310"/>
                    <a:pt x="241837" y="3954"/>
                    <a:pt x="348333" y="36637"/>
                  </a:cubicBezTo>
                  <a:cubicBezTo>
                    <a:pt x="373689" y="20475"/>
                    <a:pt x="409562" y="2848"/>
                    <a:pt x="461490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38100" y="31983"/>
              <a:ext cx="736600" cy="328443"/>
            </a:xfrm>
            <a:prstGeom prst="rect">
              <a:avLst/>
            </a:prstGeom>
          </p:spPr>
          <p:txBody>
            <a:bodyPr lIns="54705" tIns="54705" rIns="54705" bIns="5470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45224" y="8343829"/>
            <a:ext cx="1458460" cy="373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0"/>
              </a:lnSpc>
            </a:pPr>
            <a:r>
              <a:rPr lang="en-US" sz="28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Doctorant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252443" y="9410115"/>
            <a:ext cx="2138443" cy="985895"/>
            <a:chOff x="0" y="0"/>
            <a:chExt cx="368284" cy="16979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68284" cy="169792"/>
            </a:xfrm>
            <a:custGeom>
              <a:avLst/>
              <a:gdLst/>
              <a:ahLst/>
              <a:cxnLst/>
              <a:rect l="l" t="t" r="r" b="b"/>
              <a:pathLst>
                <a:path w="368284" h="169792">
                  <a:moveTo>
                    <a:pt x="39824" y="0"/>
                  </a:moveTo>
                  <a:lnTo>
                    <a:pt x="328461" y="0"/>
                  </a:lnTo>
                  <a:cubicBezTo>
                    <a:pt x="339023" y="0"/>
                    <a:pt x="349152" y="4196"/>
                    <a:pt x="356620" y="11664"/>
                  </a:cubicBezTo>
                  <a:cubicBezTo>
                    <a:pt x="364089" y="19133"/>
                    <a:pt x="368284" y="29262"/>
                    <a:pt x="368284" y="39824"/>
                  </a:cubicBezTo>
                  <a:lnTo>
                    <a:pt x="368284" y="129968"/>
                  </a:lnTo>
                  <a:cubicBezTo>
                    <a:pt x="368284" y="140530"/>
                    <a:pt x="364089" y="150659"/>
                    <a:pt x="356620" y="158128"/>
                  </a:cubicBezTo>
                  <a:cubicBezTo>
                    <a:pt x="349152" y="165596"/>
                    <a:pt x="339023" y="169792"/>
                    <a:pt x="328461" y="169792"/>
                  </a:cubicBezTo>
                  <a:lnTo>
                    <a:pt x="39824" y="169792"/>
                  </a:lnTo>
                  <a:cubicBezTo>
                    <a:pt x="29262" y="169792"/>
                    <a:pt x="19133" y="165596"/>
                    <a:pt x="11664" y="158128"/>
                  </a:cubicBezTo>
                  <a:cubicBezTo>
                    <a:pt x="4196" y="150659"/>
                    <a:pt x="0" y="140530"/>
                    <a:pt x="0" y="129968"/>
                  </a:cubicBezTo>
                  <a:lnTo>
                    <a:pt x="0" y="39824"/>
                  </a:lnTo>
                  <a:cubicBezTo>
                    <a:pt x="0" y="29262"/>
                    <a:pt x="4196" y="19133"/>
                    <a:pt x="11664" y="11664"/>
                  </a:cubicBezTo>
                  <a:cubicBezTo>
                    <a:pt x="19133" y="4196"/>
                    <a:pt x="29262" y="0"/>
                    <a:pt x="39824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368284" cy="207892"/>
            </a:xfrm>
            <a:prstGeom prst="rect">
              <a:avLst/>
            </a:prstGeom>
          </p:spPr>
          <p:txBody>
            <a:bodyPr lIns="54705" tIns="54705" rIns="54705" bIns="54705" rtlCol="0" anchor="ctr"/>
            <a:lstStyle/>
            <a:p>
              <a:pPr marL="0" lvl="0" indent="0" algn="ctr">
                <a:lnSpc>
                  <a:spcPts val="19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 rot="504874">
            <a:off x="1059165" y="7941756"/>
            <a:ext cx="626135" cy="306806"/>
          </a:xfrm>
          <a:custGeom>
            <a:avLst/>
            <a:gdLst/>
            <a:ahLst/>
            <a:cxnLst/>
            <a:rect l="l" t="t" r="r" b="b"/>
            <a:pathLst>
              <a:path w="626135" h="306806">
                <a:moveTo>
                  <a:pt x="0" y="0"/>
                </a:moveTo>
                <a:lnTo>
                  <a:pt x="626135" y="0"/>
                </a:lnTo>
                <a:lnTo>
                  <a:pt x="626135" y="306806"/>
                </a:lnTo>
                <a:lnTo>
                  <a:pt x="0" y="3068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2615723" y="6924017"/>
            <a:ext cx="2328868" cy="3662445"/>
          </a:xfrm>
          <a:custGeom>
            <a:avLst/>
            <a:gdLst/>
            <a:ahLst/>
            <a:cxnLst/>
            <a:rect l="l" t="t" r="r" b="b"/>
            <a:pathLst>
              <a:path w="2328868" h="3662445">
                <a:moveTo>
                  <a:pt x="0" y="0"/>
                </a:moveTo>
                <a:lnTo>
                  <a:pt x="2328868" y="0"/>
                </a:lnTo>
                <a:lnTo>
                  <a:pt x="2328868" y="3662445"/>
                </a:lnTo>
                <a:lnTo>
                  <a:pt x="0" y="36624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9956" t="-2351" r="-46538" b="-2195"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2671780" y="7056496"/>
            <a:ext cx="1521585" cy="736067"/>
          </a:xfrm>
          <a:custGeom>
            <a:avLst/>
            <a:gdLst/>
            <a:ahLst/>
            <a:cxnLst/>
            <a:rect l="l" t="t" r="r" b="b"/>
            <a:pathLst>
              <a:path w="1521585" h="736067">
                <a:moveTo>
                  <a:pt x="0" y="0"/>
                </a:moveTo>
                <a:lnTo>
                  <a:pt x="1521585" y="0"/>
                </a:lnTo>
                <a:lnTo>
                  <a:pt x="1521585" y="736066"/>
                </a:lnTo>
                <a:lnTo>
                  <a:pt x="0" y="7360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/>
          <p:nvPr/>
        </p:nvGrpSpPr>
        <p:grpSpPr>
          <a:xfrm>
            <a:off x="4573317" y="6993356"/>
            <a:ext cx="340592" cy="340592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0E9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918" tIns="33918" rIns="33918" bIns="33918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4631701" y="7056496"/>
            <a:ext cx="223825" cy="214313"/>
          </a:xfrm>
          <a:custGeom>
            <a:avLst/>
            <a:gdLst/>
            <a:ahLst/>
            <a:cxnLst/>
            <a:rect l="l" t="t" r="r" b="b"/>
            <a:pathLst>
              <a:path w="223825" h="214313">
                <a:moveTo>
                  <a:pt x="0" y="0"/>
                </a:moveTo>
                <a:lnTo>
                  <a:pt x="223825" y="0"/>
                </a:lnTo>
                <a:lnTo>
                  <a:pt x="223825" y="214312"/>
                </a:lnTo>
                <a:lnTo>
                  <a:pt x="0" y="2143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4446341" y="8799526"/>
            <a:ext cx="490225" cy="518675"/>
          </a:xfrm>
          <a:custGeom>
            <a:avLst/>
            <a:gdLst/>
            <a:ahLst/>
            <a:cxnLst/>
            <a:rect l="l" t="t" r="r" b="b"/>
            <a:pathLst>
              <a:path w="490225" h="518675">
                <a:moveTo>
                  <a:pt x="0" y="0"/>
                </a:moveTo>
                <a:lnTo>
                  <a:pt x="490224" y="0"/>
                </a:lnTo>
                <a:lnTo>
                  <a:pt x="490224" y="518675"/>
                </a:lnTo>
                <a:lnTo>
                  <a:pt x="0" y="5186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20306" b="-727"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2616614" y="8765084"/>
            <a:ext cx="423131" cy="509208"/>
          </a:xfrm>
          <a:custGeom>
            <a:avLst/>
            <a:gdLst/>
            <a:ahLst/>
            <a:cxnLst/>
            <a:rect l="l" t="t" r="r" b="b"/>
            <a:pathLst>
              <a:path w="423131" h="509208">
                <a:moveTo>
                  <a:pt x="0" y="0"/>
                </a:moveTo>
                <a:lnTo>
                  <a:pt x="423131" y="0"/>
                </a:lnTo>
                <a:lnTo>
                  <a:pt x="423131" y="509208"/>
                </a:lnTo>
                <a:lnTo>
                  <a:pt x="0" y="5092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75760" b="-10849"/>
            </a:stretch>
          </a:blipFill>
        </p:spPr>
      </p:sp>
      <p:grpSp>
        <p:nvGrpSpPr>
          <p:cNvPr id="32" name="Group 32"/>
          <p:cNvGrpSpPr/>
          <p:nvPr/>
        </p:nvGrpSpPr>
        <p:grpSpPr>
          <a:xfrm>
            <a:off x="2708706" y="7800321"/>
            <a:ext cx="2183746" cy="1129746"/>
            <a:chOff x="0" y="0"/>
            <a:chExt cx="812800" cy="420497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812800" cy="420644"/>
            </a:xfrm>
            <a:custGeom>
              <a:avLst/>
              <a:gdLst/>
              <a:ahLst/>
              <a:cxnLst/>
              <a:rect l="l" t="t" r="r" b="b"/>
              <a:pathLst>
                <a:path w="812800" h="420644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7023"/>
                    <a:pt x="603543" y="30401"/>
                    <a:pt x="623736" y="68656"/>
                  </a:cubicBezTo>
                  <a:cubicBezTo>
                    <a:pt x="742003" y="63554"/>
                    <a:pt x="827989" y="135887"/>
                    <a:pt x="775586" y="206879"/>
                  </a:cubicBezTo>
                  <a:cubicBezTo>
                    <a:pt x="793012" y="221797"/>
                    <a:pt x="807550" y="238484"/>
                    <a:pt x="812800" y="260880"/>
                  </a:cubicBezTo>
                  <a:cubicBezTo>
                    <a:pt x="812800" y="267296"/>
                    <a:pt x="812800" y="273696"/>
                    <a:pt x="812800" y="280111"/>
                  </a:cubicBezTo>
                  <a:cubicBezTo>
                    <a:pt x="797154" y="337112"/>
                    <a:pt x="729827" y="375630"/>
                    <a:pt x="619295" y="365260"/>
                  </a:cubicBezTo>
                  <a:cubicBezTo>
                    <a:pt x="590856" y="394528"/>
                    <a:pt x="540252" y="424734"/>
                    <a:pt x="461507" y="420187"/>
                  </a:cubicBezTo>
                  <a:cubicBezTo>
                    <a:pt x="420804" y="418266"/>
                    <a:pt x="392488" y="407137"/>
                    <a:pt x="367697" y="393616"/>
                  </a:cubicBezTo>
                  <a:cubicBezTo>
                    <a:pt x="341584" y="404855"/>
                    <a:pt x="313304" y="413675"/>
                    <a:pt x="272443" y="413773"/>
                  </a:cubicBezTo>
                  <a:cubicBezTo>
                    <a:pt x="177910" y="413939"/>
                    <a:pt x="114672" y="370639"/>
                    <a:pt x="113139" y="311246"/>
                  </a:cubicBezTo>
                  <a:cubicBezTo>
                    <a:pt x="52367" y="297351"/>
                    <a:pt x="11206" y="271416"/>
                    <a:pt x="0" y="227036"/>
                  </a:cubicBezTo>
                  <a:cubicBezTo>
                    <a:pt x="0" y="220622"/>
                    <a:pt x="0" y="214193"/>
                    <a:pt x="0" y="207805"/>
                  </a:cubicBezTo>
                  <a:cubicBezTo>
                    <a:pt x="12369" y="163828"/>
                    <a:pt x="51292" y="136205"/>
                    <a:pt x="116099" y="124495"/>
                  </a:cubicBezTo>
                  <a:cubicBezTo>
                    <a:pt x="112205" y="50310"/>
                    <a:pt x="241837" y="3954"/>
                    <a:pt x="348333" y="36637"/>
                  </a:cubicBezTo>
                  <a:cubicBezTo>
                    <a:pt x="373689" y="20475"/>
                    <a:pt x="409562" y="2848"/>
                    <a:pt x="461490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38100" y="31983"/>
              <a:ext cx="736600" cy="328443"/>
            </a:xfrm>
            <a:prstGeom prst="rect">
              <a:avLst/>
            </a:prstGeom>
          </p:spPr>
          <p:txBody>
            <a:bodyPr lIns="54705" tIns="54705" rIns="54705" bIns="5470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2722076" y="9420857"/>
            <a:ext cx="2138443" cy="975153"/>
            <a:chOff x="0" y="0"/>
            <a:chExt cx="368284" cy="16794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68284" cy="167942"/>
            </a:xfrm>
            <a:custGeom>
              <a:avLst/>
              <a:gdLst/>
              <a:ahLst/>
              <a:cxnLst/>
              <a:rect l="l" t="t" r="r" b="b"/>
              <a:pathLst>
                <a:path w="368284" h="167942">
                  <a:moveTo>
                    <a:pt x="39824" y="0"/>
                  </a:moveTo>
                  <a:lnTo>
                    <a:pt x="328461" y="0"/>
                  </a:lnTo>
                  <a:cubicBezTo>
                    <a:pt x="339023" y="0"/>
                    <a:pt x="349152" y="4196"/>
                    <a:pt x="356620" y="11664"/>
                  </a:cubicBezTo>
                  <a:cubicBezTo>
                    <a:pt x="364089" y="19133"/>
                    <a:pt x="368284" y="29262"/>
                    <a:pt x="368284" y="39824"/>
                  </a:cubicBezTo>
                  <a:lnTo>
                    <a:pt x="368284" y="128118"/>
                  </a:lnTo>
                  <a:cubicBezTo>
                    <a:pt x="368284" y="138680"/>
                    <a:pt x="364089" y="148809"/>
                    <a:pt x="356620" y="156278"/>
                  </a:cubicBezTo>
                  <a:cubicBezTo>
                    <a:pt x="349152" y="163746"/>
                    <a:pt x="339023" y="167942"/>
                    <a:pt x="328461" y="167942"/>
                  </a:cubicBezTo>
                  <a:lnTo>
                    <a:pt x="39824" y="167942"/>
                  </a:lnTo>
                  <a:cubicBezTo>
                    <a:pt x="29262" y="167942"/>
                    <a:pt x="19133" y="163746"/>
                    <a:pt x="11664" y="156278"/>
                  </a:cubicBezTo>
                  <a:cubicBezTo>
                    <a:pt x="4196" y="148809"/>
                    <a:pt x="0" y="138680"/>
                    <a:pt x="0" y="128118"/>
                  </a:cubicBezTo>
                  <a:lnTo>
                    <a:pt x="0" y="39824"/>
                  </a:lnTo>
                  <a:cubicBezTo>
                    <a:pt x="0" y="29262"/>
                    <a:pt x="4196" y="19133"/>
                    <a:pt x="11664" y="11664"/>
                  </a:cubicBezTo>
                  <a:cubicBezTo>
                    <a:pt x="19133" y="4196"/>
                    <a:pt x="29262" y="0"/>
                    <a:pt x="39824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368284" cy="206042"/>
            </a:xfrm>
            <a:prstGeom prst="rect">
              <a:avLst/>
            </a:prstGeom>
          </p:spPr>
          <p:txBody>
            <a:bodyPr lIns="54705" tIns="54705" rIns="54705" bIns="54705" rtlCol="0" anchor="ctr"/>
            <a:lstStyle/>
            <a:p>
              <a:pPr marL="0" lvl="0" indent="0" algn="ctr">
                <a:lnSpc>
                  <a:spcPts val="19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8" name="Freeform 38"/>
          <p:cNvSpPr/>
          <p:nvPr/>
        </p:nvSpPr>
        <p:spPr>
          <a:xfrm>
            <a:off x="3800579" y="7883645"/>
            <a:ext cx="388881" cy="387908"/>
          </a:xfrm>
          <a:custGeom>
            <a:avLst/>
            <a:gdLst/>
            <a:ahLst/>
            <a:cxnLst/>
            <a:rect l="l" t="t" r="r" b="b"/>
            <a:pathLst>
              <a:path w="388881" h="387908">
                <a:moveTo>
                  <a:pt x="0" y="0"/>
                </a:moveTo>
                <a:lnTo>
                  <a:pt x="388880" y="0"/>
                </a:lnTo>
                <a:lnTo>
                  <a:pt x="388880" y="387908"/>
                </a:lnTo>
                <a:lnTo>
                  <a:pt x="0" y="38790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5094471" y="6925555"/>
            <a:ext cx="2321959" cy="3651581"/>
          </a:xfrm>
          <a:custGeom>
            <a:avLst/>
            <a:gdLst/>
            <a:ahLst/>
            <a:cxnLst/>
            <a:rect l="l" t="t" r="r" b="b"/>
            <a:pathLst>
              <a:path w="2321959" h="3651581">
                <a:moveTo>
                  <a:pt x="0" y="0"/>
                </a:moveTo>
                <a:lnTo>
                  <a:pt x="2321959" y="0"/>
                </a:lnTo>
                <a:lnTo>
                  <a:pt x="2321959" y="3651580"/>
                </a:lnTo>
                <a:lnTo>
                  <a:pt x="0" y="36515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9956" t="-2351" r="-46538" b="-2195"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5129049" y="7056496"/>
            <a:ext cx="1521585" cy="736067"/>
          </a:xfrm>
          <a:custGeom>
            <a:avLst/>
            <a:gdLst/>
            <a:ahLst/>
            <a:cxnLst/>
            <a:rect l="l" t="t" r="r" b="b"/>
            <a:pathLst>
              <a:path w="1521585" h="736067">
                <a:moveTo>
                  <a:pt x="0" y="0"/>
                </a:moveTo>
                <a:lnTo>
                  <a:pt x="1521585" y="0"/>
                </a:lnTo>
                <a:lnTo>
                  <a:pt x="1521585" y="736066"/>
                </a:lnTo>
                <a:lnTo>
                  <a:pt x="0" y="73606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1" name="Group 41"/>
          <p:cNvGrpSpPr/>
          <p:nvPr/>
        </p:nvGrpSpPr>
        <p:grpSpPr>
          <a:xfrm>
            <a:off x="7030586" y="6993356"/>
            <a:ext cx="340592" cy="340592"/>
            <a:chOff x="0" y="0"/>
            <a:chExt cx="812800" cy="8128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0E9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918" tIns="33918" rIns="33918" bIns="33918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sp>
        <p:nvSpPr>
          <p:cNvPr id="44" name="Freeform 44"/>
          <p:cNvSpPr/>
          <p:nvPr/>
        </p:nvSpPr>
        <p:spPr>
          <a:xfrm>
            <a:off x="7088970" y="7056496"/>
            <a:ext cx="223825" cy="214313"/>
          </a:xfrm>
          <a:custGeom>
            <a:avLst/>
            <a:gdLst/>
            <a:ahLst/>
            <a:cxnLst/>
            <a:rect l="l" t="t" r="r" b="b"/>
            <a:pathLst>
              <a:path w="223825" h="214313">
                <a:moveTo>
                  <a:pt x="0" y="0"/>
                </a:moveTo>
                <a:lnTo>
                  <a:pt x="223825" y="0"/>
                </a:lnTo>
                <a:lnTo>
                  <a:pt x="223825" y="214312"/>
                </a:lnTo>
                <a:lnTo>
                  <a:pt x="0" y="2143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6926206" y="8799526"/>
            <a:ext cx="490225" cy="518675"/>
          </a:xfrm>
          <a:custGeom>
            <a:avLst/>
            <a:gdLst/>
            <a:ahLst/>
            <a:cxnLst/>
            <a:rect l="l" t="t" r="r" b="b"/>
            <a:pathLst>
              <a:path w="490225" h="518675">
                <a:moveTo>
                  <a:pt x="0" y="0"/>
                </a:moveTo>
                <a:lnTo>
                  <a:pt x="490224" y="0"/>
                </a:lnTo>
                <a:lnTo>
                  <a:pt x="490224" y="518675"/>
                </a:lnTo>
                <a:lnTo>
                  <a:pt x="0" y="5186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r="-120306" b="-727"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5088023" y="8760671"/>
            <a:ext cx="423131" cy="509208"/>
          </a:xfrm>
          <a:custGeom>
            <a:avLst/>
            <a:gdLst/>
            <a:ahLst/>
            <a:cxnLst/>
            <a:rect l="l" t="t" r="r" b="b"/>
            <a:pathLst>
              <a:path w="423131" h="509208">
                <a:moveTo>
                  <a:pt x="0" y="0"/>
                </a:moveTo>
                <a:lnTo>
                  <a:pt x="423131" y="0"/>
                </a:lnTo>
                <a:lnTo>
                  <a:pt x="423131" y="509209"/>
                </a:lnTo>
                <a:lnTo>
                  <a:pt x="0" y="5092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75760" b="-10849"/>
            </a:stretch>
          </a:blipFill>
        </p:spPr>
      </p:sp>
      <p:grpSp>
        <p:nvGrpSpPr>
          <p:cNvPr id="47" name="Group 47"/>
          <p:cNvGrpSpPr/>
          <p:nvPr/>
        </p:nvGrpSpPr>
        <p:grpSpPr>
          <a:xfrm>
            <a:off x="5165975" y="7800321"/>
            <a:ext cx="2183746" cy="1129746"/>
            <a:chOff x="0" y="0"/>
            <a:chExt cx="812800" cy="420497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812800" cy="420644"/>
            </a:xfrm>
            <a:custGeom>
              <a:avLst/>
              <a:gdLst/>
              <a:ahLst/>
              <a:cxnLst/>
              <a:rect l="l" t="t" r="r" b="b"/>
              <a:pathLst>
                <a:path w="812800" h="420644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7023"/>
                    <a:pt x="603543" y="30401"/>
                    <a:pt x="623736" y="68656"/>
                  </a:cubicBezTo>
                  <a:cubicBezTo>
                    <a:pt x="742003" y="63554"/>
                    <a:pt x="827989" y="135887"/>
                    <a:pt x="775586" y="206879"/>
                  </a:cubicBezTo>
                  <a:cubicBezTo>
                    <a:pt x="793012" y="221797"/>
                    <a:pt x="807550" y="238484"/>
                    <a:pt x="812800" y="260880"/>
                  </a:cubicBezTo>
                  <a:cubicBezTo>
                    <a:pt x="812800" y="267296"/>
                    <a:pt x="812800" y="273696"/>
                    <a:pt x="812800" y="280111"/>
                  </a:cubicBezTo>
                  <a:cubicBezTo>
                    <a:pt x="797154" y="337112"/>
                    <a:pt x="729827" y="375630"/>
                    <a:pt x="619295" y="365260"/>
                  </a:cubicBezTo>
                  <a:cubicBezTo>
                    <a:pt x="590856" y="394528"/>
                    <a:pt x="540252" y="424734"/>
                    <a:pt x="461507" y="420187"/>
                  </a:cubicBezTo>
                  <a:cubicBezTo>
                    <a:pt x="420804" y="418266"/>
                    <a:pt x="392488" y="407137"/>
                    <a:pt x="367697" y="393616"/>
                  </a:cubicBezTo>
                  <a:cubicBezTo>
                    <a:pt x="341584" y="404855"/>
                    <a:pt x="313304" y="413675"/>
                    <a:pt x="272443" y="413773"/>
                  </a:cubicBezTo>
                  <a:cubicBezTo>
                    <a:pt x="177910" y="413939"/>
                    <a:pt x="114672" y="370639"/>
                    <a:pt x="113139" y="311246"/>
                  </a:cubicBezTo>
                  <a:cubicBezTo>
                    <a:pt x="52367" y="297351"/>
                    <a:pt x="11206" y="271416"/>
                    <a:pt x="0" y="227036"/>
                  </a:cubicBezTo>
                  <a:cubicBezTo>
                    <a:pt x="0" y="220622"/>
                    <a:pt x="0" y="214193"/>
                    <a:pt x="0" y="207805"/>
                  </a:cubicBezTo>
                  <a:cubicBezTo>
                    <a:pt x="12369" y="163828"/>
                    <a:pt x="51292" y="136205"/>
                    <a:pt x="116099" y="124495"/>
                  </a:cubicBezTo>
                  <a:cubicBezTo>
                    <a:pt x="112205" y="50310"/>
                    <a:pt x="241837" y="3954"/>
                    <a:pt x="348333" y="36637"/>
                  </a:cubicBezTo>
                  <a:cubicBezTo>
                    <a:pt x="373689" y="20475"/>
                    <a:pt x="409562" y="2848"/>
                    <a:pt x="461490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38100" y="31983"/>
              <a:ext cx="736600" cy="328443"/>
            </a:xfrm>
            <a:prstGeom prst="rect">
              <a:avLst/>
            </a:prstGeom>
          </p:spPr>
          <p:txBody>
            <a:bodyPr lIns="54705" tIns="54705" rIns="54705" bIns="5470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179345" y="9420857"/>
            <a:ext cx="2138443" cy="985895"/>
            <a:chOff x="0" y="0"/>
            <a:chExt cx="368284" cy="169792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68284" cy="169792"/>
            </a:xfrm>
            <a:custGeom>
              <a:avLst/>
              <a:gdLst/>
              <a:ahLst/>
              <a:cxnLst/>
              <a:rect l="l" t="t" r="r" b="b"/>
              <a:pathLst>
                <a:path w="368284" h="169792">
                  <a:moveTo>
                    <a:pt x="39824" y="0"/>
                  </a:moveTo>
                  <a:lnTo>
                    <a:pt x="328461" y="0"/>
                  </a:lnTo>
                  <a:cubicBezTo>
                    <a:pt x="339023" y="0"/>
                    <a:pt x="349152" y="4196"/>
                    <a:pt x="356620" y="11664"/>
                  </a:cubicBezTo>
                  <a:cubicBezTo>
                    <a:pt x="364089" y="19133"/>
                    <a:pt x="368284" y="29262"/>
                    <a:pt x="368284" y="39824"/>
                  </a:cubicBezTo>
                  <a:lnTo>
                    <a:pt x="368284" y="129968"/>
                  </a:lnTo>
                  <a:cubicBezTo>
                    <a:pt x="368284" y="140530"/>
                    <a:pt x="364089" y="150659"/>
                    <a:pt x="356620" y="158128"/>
                  </a:cubicBezTo>
                  <a:cubicBezTo>
                    <a:pt x="349152" y="165596"/>
                    <a:pt x="339023" y="169792"/>
                    <a:pt x="328461" y="169792"/>
                  </a:cubicBezTo>
                  <a:lnTo>
                    <a:pt x="39824" y="169792"/>
                  </a:lnTo>
                  <a:cubicBezTo>
                    <a:pt x="29262" y="169792"/>
                    <a:pt x="19133" y="165596"/>
                    <a:pt x="11664" y="158128"/>
                  </a:cubicBezTo>
                  <a:cubicBezTo>
                    <a:pt x="4196" y="150659"/>
                    <a:pt x="0" y="140530"/>
                    <a:pt x="0" y="129968"/>
                  </a:cubicBezTo>
                  <a:lnTo>
                    <a:pt x="0" y="39824"/>
                  </a:lnTo>
                  <a:cubicBezTo>
                    <a:pt x="0" y="29262"/>
                    <a:pt x="4196" y="19133"/>
                    <a:pt x="11664" y="11664"/>
                  </a:cubicBezTo>
                  <a:cubicBezTo>
                    <a:pt x="19133" y="4196"/>
                    <a:pt x="29262" y="0"/>
                    <a:pt x="39824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368284" cy="207892"/>
            </a:xfrm>
            <a:prstGeom prst="rect">
              <a:avLst/>
            </a:prstGeom>
          </p:spPr>
          <p:txBody>
            <a:bodyPr lIns="54705" tIns="54705" rIns="54705" bIns="54705" rtlCol="0" anchor="ctr"/>
            <a:lstStyle/>
            <a:p>
              <a:pPr marL="0" lvl="0" indent="0" algn="ctr">
                <a:lnSpc>
                  <a:spcPts val="19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3" name="Freeform 53"/>
          <p:cNvSpPr/>
          <p:nvPr/>
        </p:nvSpPr>
        <p:spPr>
          <a:xfrm rot="489024">
            <a:off x="6760463" y="8297631"/>
            <a:ext cx="390410" cy="316232"/>
          </a:xfrm>
          <a:custGeom>
            <a:avLst/>
            <a:gdLst/>
            <a:ahLst/>
            <a:cxnLst/>
            <a:rect l="l" t="t" r="r" b="b"/>
            <a:pathLst>
              <a:path w="390410" h="316232">
                <a:moveTo>
                  <a:pt x="0" y="0"/>
                </a:moveTo>
                <a:lnTo>
                  <a:pt x="390410" y="0"/>
                </a:lnTo>
                <a:lnTo>
                  <a:pt x="390410" y="316232"/>
                </a:lnTo>
                <a:lnTo>
                  <a:pt x="0" y="31623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54" name="TextBox 54"/>
          <p:cNvSpPr txBox="1"/>
          <p:nvPr/>
        </p:nvSpPr>
        <p:spPr>
          <a:xfrm>
            <a:off x="350246" y="9534973"/>
            <a:ext cx="1906018" cy="717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r>
              <a:rPr lang="en-US" sz="850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Nora Dujardin est doctorante en histoire médiévale. </a:t>
            </a:r>
          </a:p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r>
              <a:rPr lang="en-US" sz="850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Son expertise lui permet d'être sollicitée dans le cadre de la rédaction d'articles scientifiques. 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3099143" y="8343829"/>
            <a:ext cx="1474174" cy="373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50"/>
              </a:lnSpc>
              <a:spcBef>
                <a:spcPct val="0"/>
              </a:spcBef>
            </a:pPr>
            <a:r>
              <a:rPr lang="en-US" sz="28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Université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2847570" y="9539081"/>
            <a:ext cx="1906018" cy="71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'Université de Lorraine publie des livres et des revues de chercheurs français et étrangers. Vous connaissez cette Université, vous n'avez donc pas de doute sur sa qualité scientifique.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5601958" y="8620245"/>
            <a:ext cx="1315146" cy="222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47"/>
              </a:lnSpc>
            </a:pPr>
            <a:r>
              <a:rPr lang="en-US" sz="1771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de recherche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5586511" y="7951795"/>
            <a:ext cx="1428628" cy="660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99"/>
              </a:lnSpc>
            </a:pPr>
            <a:r>
              <a:rPr lang="en-US" sz="2499" b="1" dirty="0" err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Organisme</a:t>
            </a:r>
            <a:endParaRPr lang="en-US" sz="2499" b="1" dirty="0">
              <a:solidFill>
                <a:srgbClr val="000000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  <a:p>
            <a:pPr marL="0" lvl="0" indent="0" algn="l">
              <a:lnSpc>
                <a:spcPts val="2599"/>
              </a:lnSpc>
            </a:pPr>
            <a:r>
              <a:rPr lang="en-US" sz="2499" b="1" dirty="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public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5347816" y="9468815"/>
            <a:ext cx="1906018" cy="861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trouvez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sur le site du CNRS un dossier sur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l'eau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: le CNRS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étant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le plus grand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organisme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public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français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de recherche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scientifique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,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pouvez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appuyer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sur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ses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publications.</a:t>
            </a:r>
          </a:p>
        </p:txBody>
      </p:sp>
      <p:grpSp>
        <p:nvGrpSpPr>
          <p:cNvPr id="60" name="Group 60"/>
          <p:cNvGrpSpPr/>
          <p:nvPr/>
        </p:nvGrpSpPr>
        <p:grpSpPr>
          <a:xfrm>
            <a:off x="5034344" y="2894040"/>
            <a:ext cx="2390377" cy="3712402"/>
            <a:chOff x="0" y="0"/>
            <a:chExt cx="3187169" cy="4949870"/>
          </a:xfrm>
        </p:grpSpPr>
        <p:grpSp>
          <p:nvGrpSpPr>
            <p:cNvPr id="61" name="Group 61"/>
            <p:cNvGrpSpPr/>
            <p:nvPr/>
          </p:nvGrpSpPr>
          <p:grpSpPr>
            <a:xfrm>
              <a:off x="0" y="0"/>
              <a:ext cx="3187169" cy="4949870"/>
              <a:chOff x="0" y="0"/>
              <a:chExt cx="722640" cy="1122304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970" y="0"/>
                    </a:moveTo>
                    <a:lnTo>
                      <a:pt x="641670" y="0"/>
                    </a:lnTo>
                    <a:cubicBezTo>
                      <a:pt x="663145" y="0"/>
                      <a:pt x="683740" y="8531"/>
                      <a:pt x="698924" y="23715"/>
                    </a:cubicBezTo>
                    <a:cubicBezTo>
                      <a:pt x="714109" y="38900"/>
                      <a:pt x="722640" y="59495"/>
                      <a:pt x="722640" y="80970"/>
                    </a:cubicBezTo>
                    <a:lnTo>
                      <a:pt x="722640" y="1041334"/>
                    </a:lnTo>
                    <a:cubicBezTo>
                      <a:pt x="722640" y="1062809"/>
                      <a:pt x="714109" y="1083404"/>
                      <a:pt x="698924" y="1098589"/>
                    </a:cubicBezTo>
                    <a:cubicBezTo>
                      <a:pt x="683740" y="1113773"/>
                      <a:pt x="663145" y="1122304"/>
                      <a:pt x="641670" y="1122304"/>
                    </a:cubicBezTo>
                    <a:lnTo>
                      <a:pt x="80970" y="1122304"/>
                    </a:lnTo>
                    <a:cubicBezTo>
                      <a:pt x="59495" y="1122304"/>
                      <a:pt x="38900" y="1113773"/>
                      <a:pt x="23715" y="1098589"/>
                    </a:cubicBezTo>
                    <a:cubicBezTo>
                      <a:pt x="8531" y="1083404"/>
                      <a:pt x="0" y="1062809"/>
                      <a:pt x="0" y="1041334"/>
                    </a:cubicBezTo>
                    <a:lnTo>
                      <a:pt x="0" y="80970"/>
                    </a:lnTo>
                    <a:cubicBezTo>
                      <a:pt x="0" y="59495"/>
                      <a:pt x="8531" y="38900"/>
                      <a:pt x="23715" y="23715"/>
                    </a:cubicBezTo>
                    <a:cubicBezTo>
                      <a:pt x="38900" y="8531"/>
                      <a:pt x="59495" y="0"/>
                      <a:pt x="80970" y="0"/>
                    </a:cubicBezTo>
                    <a:close/>
                  </a:path>
                </a:pathLst>
              </a:custGeom>
              <a:solidFill>
                <a:srgbClr val="8C52FF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0" y="-47625"/>
                <a:ext cx="722640" cy="11699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2108" y="0"/>
              <a:ext cx="3185061" cy="4948845"/>
              <a:chOff x="0" y="0"/>
              <a:chExt cx="4737342" cy="7360728"/>
            </a:xfrm>
          </p:grpSpPr>
          <p:sp>
            <p:nvSpPr>
              <p:cNvPr id="65" name="Freeform 65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8C52FF">
                  <a:alpha val="94902"/>
                </a:srgbClr>
              </a:solidFill>
              <a:ln w="47625" cap="rnd">
                <a:solidFill>
                  <a:srgbClr val="000000">
                    <a:alpha val="94902"/>
                  </a:srgbClr>
                </a:solidFill>
                <a:prstDash val="solid"/>
                <a:round/>
              </a:ln>
            </p:spPr>
          </p:sp>
        </p:grpSp>
        <p:sp>
          <p:nvSpPr>
            <p:cNvPr id="66" name="Freeform 66"/>
            <p:cNvSpPr/>
            <p:nvPr/>
          </p:nvSpPr>
          <p:spPr>
            <a:xfrm>
              <a:off x="59380" y="60030"/>
              <a:ext cx="3070517" cy="4828784"/>
            </a:xfrm>
            <a:custGeom>
              <a:avLst/>
              <a:gdLst/>
              <a:ahLst/>
              <a:cxnLst/>
              <a:rect l="l" t="t" r="r" b="b"/>
              <a:pathLst>
                <a:path w="3070517" h="4828784">
                  <a:moveTo>
                    <a:pt x="0" y="0"/>
                  </a:moveTo>
                  <a:lnTo>
                    <a:pt x="3070517" y="0"/>
                  </a:lnTo>
                  <a:lnTo>
                    <a:pt x="3070517" y="4828784"/>
                  </a:lnTo>
                  <a:lnTo>
                    <a:pt x="0" y="48287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1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9956" t="-2351" r="-46538" b="-2195"/>
              </a:stretch>
            </a:blipFill>
          </p:spPr>
        </p:sp>
        <p:sp>
          <p:nvSpPr>
            <p:cNvPr id="67" name="Freeform 67"/>
            <p:cNvSpPr/>
            <p:nvPr/>
          </p:nvSpPr>
          <p:spPr>
            <a:xfrm>
              <a:off x="105105" y="233185"/>
              <a:ext cx="2012116" cy="973361"/>
            </a:xfrm>
            <a:custGeom>
              <a:avLst/>
              <a:gdLst/>
              <a:ahLst/>
              <a:cxnLst/>
              <a:rect l="l" t="t" r="r" b="b"/>
              <a:pathLst>
                <a:path w="2012116" h="973361">
                  <a:moveTo>
                    <a:pt x="0" y="0"/>
                  </a:moveTo>
                  <a:lnTo>
                    <a:pt x="2012116" y="0"/>
                  </a:lnTo>
                  <a:lnTo>
                    <a:pt x="2012116" y="973361"/>
                  </a:lnTo>
                  <a:lnTo>
                    <a:pt x="0" y="9733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68" name="Group 68"/>
            <p:cNvGrpSpPr/>
            <p:nvPr/>
          </p:nvGrpSpPr>
          <p:grpSpPr>
            <a:xfrm>
              <a:off x="2619663" y="149689"/>
              <a:ext cx="450393" cy="450393"/>
              <a:chOff x="0" y="0"/>
              <a:chExt cx="812800" cy="812800"/>
            </a:xfrm>
          </p:grpSpPr>
          <p:sp>
            <p:nvSpPr>
              <p:cNvPr id="69" name="Freeform 6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0E9FF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70" name="TextBox 7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3639" tIns="33639" rIns="33639" bIns="33639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71" name="Freeform 71"/>
            <p:cNvSpPr/>
            <p:nvPr/>
          </p:nvSpPr>
          <p:spPr>
            <a:xfrm>
              <a:off x="2696869" y="233185"/>
              <a:ext cx="295982" cy="283403"/>
            </a:xfrm>
            <a:custGeom>
              <a:avLst/>
              <a:gdLst/>
              <a:ahLst/>
              <a:cxnLst/>
              <a:rect l="l" t="t" r="r" b="b"/>
              <a:pathLst>
                <a:path w="295982" h="283403">
                  <a:moveTo>
                    <a:pt x="0" y="0"/>
                  </a:moveTo>
                  <a:lnTo>
                    <a:pt x="295982" y="0"/>
                  </a:lnTo>
                  <a:lnTo>
                    <a:pt x="295982" y="283403"/>
                  </a:lnTo>
                  <a:lnTo>
                    <a:pt x="0" y="2834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2" name="Freeform 72"/>
            <p:cNvSpPr/>
            <p:nvPr/>
          </p:nvSpPr>
          <p:spPr>
            <a:xfrm>
              <a:off x="2469259" y="2532711"/>
              <a:ext cx="648264" cy="685886"/>
            </a:xfrm>
            <a:custGeom>
              <a:avLst/>
              <a:gdLst/>
              <a:ahLst/>
              <a:cxnLst/>
              <a:rect l="l" t="t" r="r" b="b"/>
              <a:pathLst>
                <a:path w="648264" h="685886">
                  <a:moveTo>
                    <a:pt x="0" y="0"/>
                  </a:moveTo>
                  <a:lnTo>
                    <a:pt x="648264" y="0"/>
                  </a:lnTo>
                  <a:lnTo>
                    <a:pt x="648264" y="685886"/>
                  </a:lnTo>
                  <a:lnTo>
                    <a:pt x="0" y="685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r="-120306" b="-727"/>
              </a:stretch>
            </a:blipFill>
          </p:spPr>
        </p:sp>
        <p:sp>
          <p:nvSpPr>
            <p:cNvPr id="73" name="Freeform 73"/>
            <p:cNvSpPr/>
            <p:nvPr/>
          </p:nvSpPr>
          <p:spPr>
            <a:xfrm>
              <a:off x="67298" y="2474422"/>
              <a:ext cx="559540" cy="673368"/>
            </a:xfrm>
            <a:custGeom>
              <a:avLst/>
              <a:gdLst/>
              <a:ahLst/>
              <a:cxnLst/>
              <a:rect l="l" t="t" r="r" b="b"/>
              <a:pathLst>
                <a:path w="559540" h="673368">
                  <a:moveTo>
                    <a:pt x="0" y="0"/>
                  </a:moveTo>
                  <a:lnTo>
                    <a:pt x="559540" y="0"/>
                  </a:lnTo>
                  <a:lnTo>
                    <a:pt x="559540" y="673368"/>
                  </a:lnTo>
                  <a:lnTo>
                    <a:pt x="0" y="673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75760" b="-10849"/>
              </a:stretch>
            </a:blipFill>
          </p:spPr>
        </p:sp>
        <p:grpSp>
          <p:nvGrpSpPr>
            <p:cNvPr id="74" name="Group 74"/>
            <p:cNvGrpSpPr/>
            <p:nvPr/>
          </p:nvGrpSpPr>
          <p:grpSpPr>
            <a:xfrm>
              <a:off x="153935" y="1216806"/>
              <a:ext cx="2887746" cy="1493956"/>
              <a:chOff x="0" y="0"/>
              <a:chExt cx="812800" cy="420497"/>
            </a:xfrm>
          </p:grpSpPr>
          <p:sp>
            <p:nvSpPr>
              <p:cNvPr id="75" name="Freeform 75"/>
              <p:cNvSpPr/>
              <p:nvPr/>
            </p:nvSpPr>
            <p:spPr>
              <a:xfrm>
                <a:off x="0" y="0"/>
                <a:ext cx="812800" cy="420644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20644">
                    <a:moveTo>
                      <a:pt x="461490" y="0"/>
                    </a:moveTo>
                    <a:cubicBezTo>
                      <a:pt x="470405" y="0"/>
                      <a:pt x="479374" y="0"/>
                      <a:pt x="488272" y="0"/>
                    </a:cubicBezTo>
                    <a:cubicBezTo>
                      <a:pt x="559210" y="7023"/>
                      <a:pt x="603543" y="30401"/>
                      <a:pt x="623736" y="68656"/>
                    </a:cubicBezTo>
                    <a:cubicBezTo>
                      <a:pt x="742003" y="63554"/>
                      <a:pt x="827989" y="135887"/>
                      <a:pt x="775586" y="206879"/>
                    </a:cubicBezTo>
                    <a:cubicBezTo>
                      <a:pt x="793012" y="221797"/>
                      <a:pt x="807550" y="238484"/>
                      <a:pt x="812800" y="260880"/>
                    </a:cubicBezTo>
                    <a:cubicBezTo>
                      <a:pt x="812800" y="267296"/>
                      <a:pt x="812800" y="273696"/>
                      <a:pt x="812800" y="280111"/>
                    </a:cubicBezTo>
                    <a:cubicBezTo>
                      <a:pt x="797154" y="337112"/>
                      <a:pt x="729827" y="375630"/>
                      <a:pt x="619295" y="365260"/>
                    </a:cubicBezTo>
                    <a:cubicBezTo>
                      <a:pt x="590856" y="394528"/>
                      <a:pt x="540252" y="424734"/>
                      <a:pt x="461507" y="420187"/>
                    </a:cubicBezTo>
                    <a:cubicBezTo>
                      <a:pt x="420804" y="418266"/>
                      <a:pt x="392488" y="407137"/>
                      <a:pt x="367697" y="393616"/>
                    </a:cubicBezTo>
                    <a:cubicBezTo>
                      <a:pt x="341584" y="404855"/>
                      <a:pt x="313304" y="413675"/>
                      <a:pt x="272443" y="413773"/>
                    </a:cubicBezTo>
                    <a:cubicBezTo>
                      <a:pt x="177910" y="413939"/>
                      <a:pt x="114672" y="370639"/>
                      <a:pt x="113139" y="311246"/>
                    </a:cubicBezTo>
                    <a:cubicBezTo>
                      <a:pt x="52367" y="297351"/>
                      <a:pt x="11206" y="271416"/>
                      <a:pt x="0" y="227036"/>
                    </a:cubicBezTo>
                    <a:cubicBezTo>
                      <a:pt x="0" y="220622"/>
                      <a:pt x="0" y="214193"/>
                      <a:pt x="0" y="207805"/>
                    </a:cubicBezTo>
                    <a:cubicBezTo>
                      <a:pt x="12369" y="163828"/>
                      <a:pt x="51292" y="136205"/>
                      <a:pt x="116099" y="124495"/>
                    </a:cubicBezTo>
                    <a:cubicBezTo>
                      <a:pt x="112205" y="50310"/>
                      <a:pt x="241837" y="3954"/>
                      <a:pt x="348333" y="36637"/>
                    </a:cubicBezTo>
                    <a:cubicBezTo>
                      <a:pt x="373689" y="20475"/>
                      <a:pt x="409562" y="2848"/>
                      <a:pt x="461490" y="0"/>
                    </a:cubicBezTo>
                    <a:close/>
                  </a:path>
                </a:pathLst>
              </a:custGeom>
              <a:solidFill>
                <a:srgbClr val="F0E9FF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76" name="TextBox 76"/>
              <p:cNvSpPr txBox="1"/>
              <p:nvPr/>
            </p:nvSpPr>
            <p:spPr>
              <a:xfrm>
                <a:off x="38100" y="22458"/>
                <a:ext cx="736600" cy="337968"/>
              </a:xfrm>
              <a:prstGeom prst="rect">
                <a:avLst/>
              </a:prstGeom>
            </p:spPr>
            <p:txBody>
              <a:bodyPr lIns="54256" tIns="54256" rIns="54256" bIns="54256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77" name="TextBox 77"/>
            <p:cNvSpPr txBox="1"/>
            <p:nvPr/>
          </p:nvSpPr>
          <p:spPr>
            <a:xfrm>
              <a:off x="608879" y="2117023"/>
              <a:ext cx="1804015" cy="4005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070"/>
                </a:lnSpc>
                <a:spcBef>
                  <a:spcPct val="0"/>
                </a:spcBef>
              </a:pPr>
              <a:r>
                <a:rPr lang="en-US" sz="2226" b="1" u="none" strike="noStrike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chercheur</a:t>
              </a:r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594022" y="1565779"/>
              <a:ext cx="1894142" cy="398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070"/>
                </a:lnSpc>
                <a:spcBef>
                  <a:spcPct val="0"/>
                </a:spcBef>
              </a:pPr>
              <a:r>
                <a:rPr lang="en-US" sz="2226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Enseignant</a:t>
              </a:r>
            </a:p>
          </p:txBody>
        </p:sp>
        <p:grpSp>
          <p:nvGrpSpPr>
            <p:cNvPr id="79" name="Group 79"/>
            <p:cNvGrpSpPr/>
            <p:nvPr/>
          </p:nvGrpSpPr>
          <p:grpSpPr>
            <a:xfrm>
              <a:off x="171615" y="3359773"/>
              <a:ext cx="2827838" cy="1303730"/>
              <a:chOff x="0" y="0"/>
              <a:chExt cx="368284" cy="169792"/>
            </a:xfrm>
          </p:grpSpPr>
          <p:sp>
            <p:nvSpPr>
              <p:cNvPr id="80" name="Freeform 80"/>
              <p:cNvSpPr/>
              <p:nvPr/>
            </p:nvSpPr>
            <p:spPr>
              <a:xfrm>
                <a:off x="0" y="0"/>
                <a:ext cx="368284" cy="169792"/>
              </a:xfrm>
              <a:custGeom>
                <a:avLst/>
                <a:gdLst/>
                <a:ahLst/>
                <a:cxnLst/>
                <a:rect l="l" t="t" r="r" b="b"/>
                <a:pathLst>
                  <a:path w="368284" h="169792">
                    <a:moveTo>
                      <a:pt x="40154" y="0"/>
                    </a:moveTo>
                    <a:lnTo>
                      <a:pt x="328131" y="0"/>
                    </a:lnTo>
                    <a:cubicBezTo>
                      <a:pt x="338780" y="0"/>
                      <a:pt x="348993" y="4230"/>
                      <a:pt x="356524" y="11761"/>
                    </a:cubicBezTo>
                    <a:cubicBezTo>
                      <a:pt x="364054" y="19291"/>
                      <a:pt x="368284" y="29504"/>
                      <a:pt x="368284" y="40154"/>
                    </a:cubicBezTo>
                    <a:lnTo>
                      <a:pt x="368284" y="129638"/>
                    </a:lnTo>
                    <a:cubicBezTo>
                      <a:pt x="368284" y="151814"/>
                      <a:pt x="350307" y="169792"/>
                      <a:pt x="328131" y="169792"/>
                    </a:cubicBezTo>
                    <a:lnTo>
                      <a:pt x="40154" y="169792"/>
                    </a:lnTo>
                    <a:cubicBezTo>
                      <a:pt x="29504" y="169792"/>
                      <a:pt x="19291" y="165561"/>
                      <a:pt x="11761" y="158031"/>
                    </a:cubicBezTo>
                    <a:cubicBezTo>
                      <a:pt x="4230" y="150501"/>
                      <a:pt x="0" y="140287"/>
                      <a:pt x="0" y="129638"/>
                    </a:cubicBezTo>
                    <a:lnTo>
                      <a:pt x="0" y="40154"/>
                    </a:lnTo>
                    <a:cubicBezTo>
                      <a:pt x="0" y="17977"/>
                      <a:pt x="17977" y="0"/>
                      <a:pt x="40154" y="0"/>
                    </a:cubicBezTo>
                    <a:close/>
                  </a:path>
                </a:pathLst>
              </a:custGeom>
              <a:solidFill>
                <a:srgbClr val="F0E9FF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81" name="TextBox 81"/>
              <p:cNvSpPr txBox="1"/>
              <p:nvPr/>
            </p:nvSpPr>
            <p:spPr>
              <a:xfrm>
                <a:off x="0" y="-47625"/>
                <a:ext cx="368284" cy="217417"/>
              </a:xfrm>
              <a:prstGeom prst="rect">
                <a:avLst/>
              </a:prstGeom>
            </p:spPr>
            <p:txBody>
              <a:bodyPr lIns="54256" tIns="54256" rIns="54256" bIns="54256" rtlCol="0" anchor="ctr"/>
              <a:lstStyle/>
              <a:p>
                <a:pPr marL="0" lvl="0" indent="0"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82" name="TextBox 82"/>
            <p:cNvSpPr txBox="1"/>
            <p:nvPr/>
          </p:nvSpPr>
          <p:spPr>
            <a:xfrm>
              <a:off x="337567" y="3527203"/>
              <a:ext cx="2520483" cy="9498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90"/>
                </a:lnSpc>
              </a:pPr>
              <a:r>
                <a:rPr lang="en-US" sz="850">
                  <a:solidFill>
                    <a:srgbClr val="000000"/>
                  </a:solidFill>
                  <a:latin typeface="Maven Pro"/>
                  <a:ea typeface="Maven Pro"/>
                  <a:cs typeface="Maven Pro"/>
                  <a:sym typeface="Maven Pro"/>
                </a:rPr>
                <a:t>Mohamed Haz est enseignant chercheur en chimie organique. </a:t>
              </a:r>
            </a:p>
            <a:p>
              <a:pPr algn="l">
                <a:lnSpc>
                  <a:spcPts val="1190"/>
                </a:lnSpc>
              </a:pPr>
              <a:r>
                <a:rPr lang="en-US" sz="850">
                  <a:solidFill>
                    <a:srgbClr val="000000"/>
                  </a:solidFill>
                  <a:latin typeface="Maven Pro"/>
                  <a:ea typeface="Maven Pro"/>
                  <a:cs typeface="Maven Pro"/>
                  <a:sym typeface="Maven Pro"/>
                </a:rPr>
                <a:t>Il a déjà publié de nombreux articles sur les composés synthétiques, validés par ses pairs. </a:t>
              </a:r>
            </a:p>
          </p:txBody>
        </p:sp>
        <p:sp>
          <p:nvSpPr>
            <p:cNvPr id="83" name="Freeform 83"/>
            <p:cNvSpPr/>
            <p:nvPr/>
          </p:nvSpPr>
          <p:spPr>
            <a:xfrm flipH="1">
              <a:off x="2433396" y="1681277"/>
              <a:ext cx="359995" cy="638702"/>
            </a:xfrm>
            <a:custGeom>
              <a:avLst/>
              <a:gdLst/>
              <a:ahLst/>
              <a:cxnLst/>
              <a:rect l="l" t="t" r="r" b="b"/>
              <a:pathLst>
                <a:path w="359995" h="638702">
                  <a:moveTo>
                    <a:pt x="359995" y="0"/>
                  </a:moveTo>
                  <a:lnTo>
                    <a:pt x="0" y="0"/>
                  </a:lnTo>
                  <a:lnTo>
                    <a:pt x="0" y="638702"/>
                  </a:lnTo>
                  <a:lnTo>
                    <a:pt x="359995" y="638702"/>
                  </a:lnTo>
                  <a:lnTo>
                    <a:pt x="359995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4" name="TextBox 84"/>
            <p:cNvSpPr txBox="1"/>
            <p:nvPr/>
          </p:nvSpPr>
          <p:spPr>
            <a:xfrm>
              <a:off x="1346991" y="1868769"/>
              <a:ext cx="400286" cy="4005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070"/>
                </a:lnSpc>
                <a:spcBef>
                  <a:spcPct val="0"/>
                </a:spcBef>
              </a:pPr>
              <a:r>
                <a:rPr lang="en-US" sz="2226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-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125018" y="2894040"/>
            <a:ext cx="2416312" cy="3752681"/>
            <a:chOff x="0" y="0"/>
            <a:chExt cx="722640" cy="1122304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722640" cy="1122304"/>
            </a:xfrm>
            <a:custGeom>
              <a:avLst/>
              <a:gdLst/>
              <a:ahLst/>
              <a:cxnLst/>
              <a:rect l="l" t="t" r="r" b="b"/>
              <a:pathLst>
                <a:path w="722640" h="1122304">
                  <a:moveTo>
                    <a:pt x="80101" y="0"/>
                  </a:moveTo>
                  <a:lnTo>
                    <a:pt x="642539" y="0"/>
                  </a:lnTo>
                  <a:cubicBezTo>
                    <a:pt x="686778" y="0"/>
                    <a:pt x="722640" y="35862"/>
                    <a:pt x="722640" y="80101"/>
                  </a:cubicBezTo>
                  <a:lnTo>
                    <a:pt x="722640" y="1042203"/>
                  </a:lnTo>
                  <a:cubicBezTo>
                    <a:pt x="722640" y="1063447"/>
                    <a:pt x="714201" y="1083821"/>
                    <a:pt x="699179" y="1098843"/>
                  </a:cubicBezTo>
                  <a:cubicBezTo>
                    <a:pt x="684157" y="1113865"/>
                    <a:pt x="663783" y="1122304"/>
                    <a:pt x="642539" y="1122304"/>
                  </a:cubicBezTo>
                  <a:lnTo>
                    <a:pt x="80101" y="1122304"/>
                  </a:lnTo>
                  <a:cubicBezTo>
                    <a:pt x="35862" y="1122304"/>
                    <a:pt x="0" y="1086442"/>
                    <a:pt x="0" y="1042203"/>
                  </a:cubicBezTo>
                  <a:lnTo>
                    <a:pt x="0" y="80101"/>
                  </a:lnTo>
                  <a:cubicBezTo>
                    <a:pt x="0" y="35862"/>
                    <a:pt x="35862" y="0"/>
                    <a:pt x="80101" y="0"/>
                  </a:cubicBezTo>
                  <a:close/>
                </a:path>
              </a:pathLst>
            </a:custGeom>
            <a:solidFill>
              <a:srgbClr val="FF8414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87" name="TextBox 87"/>
            <p:cNvSpPr txBox="1"/>
            <p:nvPr/>
          </p:nvSpPr>
          <p:spPr>
            <a:xfrm>
              <a:off x="0" y="-28575"/>
              <a:ext cx="722640" cy="1150879"/>
            </a:xfrm>
            <a:prstGeom prst="rect">
              <a:avLst/>
            </a:prstGeom>
          </p:spPr>
          <p:txBody>
            <a:bodyPr lIns="49650" tIns="49650" rIns="49650" bIns="49650" rtlCol="0" anchor="ctr"/>
            <a:lstStyle/>
            <a:p>
              <a:pPr algn="l">
                <a:lnSpc>
                  <a:spcPts val="1470"/>
                </a:lnSpc>
              </a:pPr>
              <a:endParaRPr/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126616" y="2894040"/>
            <a:ext cx="2414714" cy="3751904"/>
            <a:chOff x="0" y="0"/>
            <a:chExt cx="4737342" cy="7360728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8C52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90" name="Group 90"/>
          <p:cNvGrpSpPr/>
          <p:nvPr/>
        </p:nvGrpSpPr>
        <p:grpSpPr>
          <a:xfrm>
            <a:off x="125018" y="2894040"/>
            <a:ext cx="2416312" cy="3752681"/>
            <a:chOff x="0" y="0"/>
            <a:chExt cx="722640" cy="1122304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722640" cy="1122304"/>
            </a:xfrm>
            <a:custGeom>
              <a:avLst/>
              <a:gdLst/>
              <a:ahLst/>
              <a:cxnLst/>
              <a:rect l="l" t="t" r="r" b="b"/>
              <a:pathLst>
                <a:path w="722640" h="1122304">
                  <a:moveTo>
                    <a:pt x="80101" y="0"/>
                  </a:moveTo>
                  <a:lnTo>
                    <a:pt x="642539" y="0"/>
                  </a:lnTo>
                  <a:cubicBezTo>
                    <a:pt x="686778" y="0"/>
                    <a:pt x="722640" y="35862"/>
                    <a:pt x="722640" y="80101"/>
                  </a:cubicBezTo>
                  <a:lnTo>
                    <a:pt x="722640" y="1042203"/>
                  </a:lnTo>
                  <a:cubicBezTo>
                    <a:pt x="722640" y="1063447"/>
                    <a:pt x="714201" y="1083821"/>
                    <a:pt x="699179" y="1098843"/>
                  </a:cubicBezTo>
                  <a:cubicBezTo>
                    <a:pt x="684157" y="1113865"/>
                    <a:pt x="663783" y="1122304"/>
                    <a:pt x="642539" y="1122304"/>
                  </a:cubicBezTo>
                  <a:lnTo>
                    <a:pt x="80101" y="1122304"/>
                  </a:lnTo>
                  <a:cubicBezTo>
                    <a:pt x="35862" y="1122304"/>
                    <a:pt x="0" y="1086442"/>
                    <a:pt x="0" y="1042203"/>
                  </a:cubicBezTo>
                  <a:lnTo>
                    <a:pt x="0" y="80101"/>
                  </a:lnTo>
                  <a:cubicBezTo>
                    <a:pt x="0" y="35862"/>
                    <a:pt x="35862" y="0"/>
                    <a:pt x="80101" y="0"/>
                  </a:cubicBezTo>
                  <a:close/>
                </a:path>
              </a:pathLst>
            </a:custGeom>
            <a:solidFill>
              <a:srgbClr val="FF8414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2" name="TextBox 92"/>
            <p:cNvSpPr txBox="1"/>
            <p:nvPr/>
          </p:nvSpPr>
          <p:spPr>
            <a:xfrm>
              <a:off x="0" y="-28575"/>
              <a:ext cx="722640" cy="1150879"/>
            </a:xfrm>
            <a:prstGeom prst="rect">
              <a:avLst/>
            </a:prstGeom>
          </p:spPr>
          <p:txBody>
            <a:bodyPr lIns="49650" tIns="49650" rIns="49650" bIns="49650" rtlCol="0" anchor="ctr"/>
            <a:lstStyle/>
            <a:p>
              <a:pPr algn="l">
                <a:lnSpc>
                  <a:spcPts val="1470"/>
                </a:lnSpc>
              </a:pPr>
              <a:endParaRPr/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126616" y="2894040"/>
            <a:ext cx="2414714" cy="3751904"/>
            <a:chOff x="0" y="0"/>
            <a:chExt cx="4737342" cy="7360728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8C52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95" name="Freeform 95"/>
          <p:cNvSpPr/>
          <p:nvPr/>
        </p:nvSpPr>
        <p:spPr>
          <a:xfrm>
            <a:off x="158798" y="2926504"/>
            <a:ext cx="2330520" cy="3665044"/>
          </a:xfrm>
          <a:custGeom>
            <a:avLst/>
            <a:gdLst/>
            <a:ahLst/>
            <a:cxnLst/>
            <a:rect l="l" t="t" r="r" b="b"/>
            <a:pathLst>
              <a:path w="2330520" h="3665044">
                <a:moveTo>
                  <a:pt x="0" y="0"/>
                </a:moveTo>
                <a:lnTo>
                  <a:pt x="2330520" y="0"/>
                </a:lnTo>
                <a:lnTo>
                  <a:pt x="2330520" y="3665044"/>
                </a:lnTo>
                <a:lnTo>
                  <a:pt x="0" y="36650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9956" t="-2351" r="-46538" b="-2195"/>
            </a:stretch>
          </a:blipFill>
        </p:spPr>
      </p:sp>
      <p:grpSp>
        <p:nvGrpSpPr>
          <p:cNvPr id="96" name="Group 96"/>
          <p:cNvGrpSpPr/>
          <p:nvPr/>
        </p:nvGrpSpPr>
        <p:grpSpPr>
          <a:xfrm>
            <a:off x="315768" y="3906294"/>
            <a:ext cx="2047752" cy="2557132"/>
            <a:chOff x="0" y="0"/>
            <a:chExt cx="3440671" cy="4296541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3440671" cy="4296542"/>
            </a:xfrm>
            <a:custGeom>
              <a:avLst/>
              <a:gdLst/>
              <a:ahLst/>
              <a:cxnLst/>
              <a:rect l="l" t="t" r="r" b="b"/>
              <a:pathLst>
                <a:path w="3440671" h="4296542">
                  <a:moveTo>
                    <a:pt x="71833" y="0"/>
                  </a:moveTo>
                  <a:lnTo>
                    <a:pt x="3368838" y="0"/>
                  </a:lnTo>
                  <a:cubicBezTo>
                    <a:pt x="3408511" y="0"/>
                    <a:pt x="3440671" y="32161"/>
                    <a:pt x="3440671" y="71833"/>
                  </a:cubicBezTo>
                  <a:lnTo>
                    <a:pt x="3440671" y="4224708"/>
                  </a:lnTo>
                  <a:cubicBezTo>
                    <a:pt x="3440671" y="4264381"/>
                    <a:pt x="3408511" y="4296542"/>
                    <a:pt x="3368838" y="4296542"/>
                  </a:cubicBezTo>
                  <a:lnTo>
                    <a:pt x="71833" y="4296542"/>
                  </a:lnTo>
                  <a:cubicBezTo>
                    <a:pt x="32161" y="4296542"/>
                    <a:pt x="0" y="4264381"/>
                    <a:pt x="0" y="4224708"/>
                  </a:cubicBezTo>
                  <a:lnTo>
                    <a:pt x="0" y="71833"/>
                  </a:lnTo>
                  <a:cubicBezTo>
                    <a:pt x="0" y="32161"/>
                    <a:pt x="32161" y="0"/>
                    <a:pt x="71833" y="0"/>
                  </a:cubicBezTo>
                  <a:close/>
                </a:path>
              </a:pathLst>
            </a:custGeom>
            <a:solidFill>
              <a:srgbClr val="F0E9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8" name="TextBox 98"/>
            <p:cNvSpPr txBox="1"/>
            <p:nvPr/>
          </p:nvSpPr>
          <p:spPr>
            <a:xfrm>
              <a:off x="0" y="-28575"/>
              <a:ext cx="3440671" cy="4325116"/>
            </a:xfrm>
            <a:prstGeom prst="rect">
              <a:avLst/>
            </a:prstGeom>
          </p:spPr>
          <p:txBody>
            <a:bodyPr lIns="51400" tIns="51400" rIns="51400" bIns="51400" rtlCol="0" anchor="ctr"/>
            <a:lstStyle/>
            <a:p>
              <a:pPr algn="l">
                <a:lnSpc>
                  <a:spcPts val="1470"/>
                </a:lnSpc>
              </a:pPr>
              <a:endParaRPr/>
            </a:p>
          </p:txBody>
        </p:sp>
      </p:grpSp>
      <p:grpSp>
        <p:nvGrpSpPr>
          <p:cNvPr id="99" name="Group 99"/>
          <p:cNvGrpSpPr/>
          <p:nvPr/>
        </p:nvGrpSpPr>
        <p:grpSpPr>
          <a:xfrm>
            <a:off x="2102051" y="2994555"/>
            <a:ext cx="341848" cy="341848"/>
            <a:chOff x="0" y="0"/>
            <a:chExt cx="812800" cy="812800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0E9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1" name="TextBox 101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4043" tIns="34043" rIns="34043" bIns="34043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02" name="Freeform 102"/>
          <p:cNvSpPr/>
          <p:nvPr/>
        </p:nvSpPr>
        <p:spPr>
          <a:xfrm>
            <a:off x="2160650" y="3057928"/>
            <a:ext cx="224650" cy="215103"/>
          </a:xfrm>
          <a:custGeom>
            <a:avLst/>
            <a:gdLst/>
            <a:ahLst/>
            <a:cxnLst/>
            <a:rect l="l" t="t" r="r" b="b"/>
            <a:pathLst>
              <a:path w="224650" h="215103">
                <a:moveTo>
                  <a:pt x="0" y="0"/>
                </a:moveTo>
                <a:lnTo>
                  <a:pt x="224651" y="0"/>
                </a:lnTo>
                <a:lnTo>
                  <a:pt x="224651" y="215102"/>
                </a:lnTo>
                <a:lnTo>
                  <a:pt x="0" y="21510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03" name="Group 103"/>
          <p:cNvGrpSpPr/>
          <p:nvPr/>
        </p:nvGrpSpPr>
        <p:grpSpPr>
          <a:xfrm>
            <a:off x="436876" y="3124884"/>
            <a:ext cx="1621441" cy="731290"/>
            <a:chOff x="0" y="0"/>
            <a:chExt cx="812800" cy="366583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812800" cy="366812"/>
            </a:xfrm>
            <a:custGeom>
              <a:avLst/>
              <a:gdLst/>
              <a:ahLst/>
              <a:cxnLst/>
              <a:rect l="l" t="t" r="r" b="b"/>
              <a:pathLst>
                <a:path w="812800" h="366812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6123"/>
                    <a:pt x="603543" y="26504"/>
                    <a:pt x="623736" y="59853"/>
                  </a:cubicBezTo>
                  <a:cubicBezTo>
                    <a:pt x="742003" y="55406"/>
                    <a:pt x="827989" y="118465"/>
                    <a:pt x="775586" y="180354"/>
                  </a:cubicBezTo>
                  <a:cubicBezTo>
                    <a:pt x="793012" y="193359"/>
                    <a:pt x="807550" y="207907"/>
                    <a:pt x="812800" y="227432"/>
                  </a:cubicBezTo>
                  <a:cubicBezTo>
                    <a:pt x="812800" y="233025"/>
                    <a:pt x="812800" y="238604"/>
                    <a:pt x="812800" y="244197"/>
                  </a:cubicBezTo>
                  <a:cubicBezTo>
                    <a:pt x="797154" y="293889"/>
                    <a:pt x="729827" y="327469"/>
                    <a:pt x="619295" y="318429"/>
                  </a:cubicBezTo>
                  <a:cubicBezTo>
                    <a:pt x="590856" y="343944"/>
                    <a:pt x="540252" y="370821"/>
                    <a:pt x="461507" y="366313"/>
                  </a:cubicBezTo>
                  <a:cubicBezTo>
                    <a:pt x="420804" y="364638"/>
                    <a:pt x="392488" y="354936"/>
                    <a:pt x="367697" y="343149"/>
                  </a:cubicBezTo>
                  <a:cubicBezTo>
                    <a:pt x="341584" y="352947"/>
                    <a:pt x="313304" y="360636"/>
                    <a:pt x="272443" y="360721"/>
                  </a:cubicBezTo>
                  <a:cubicBezTo>
                    <a:pt x="177910" y="360866"/>
                    <a:pt x="114672" y="323117"/>
                    <a:pt x="113139" y="271339"/>
                  </a:cubicBezTo>
                  <a:cubicBezTo>
                    <a:pt x="52367" y="259226"/>
                    <a:pt x="11206" y="236616"/>
                    <a:pt x="0" y="197927"/>
                  </a:cubicBezTo>
                  <a:cubicBezTo>
                    <a:pt x="0" y="192335"/>
                    <a:pt x="0" y="186730"/>
                    <a:pt x="0" y="181162"/>
                  </a:cubicBezTo>
                  <a:cubicBezTo>
                    <a:pt x="12369" y="142823"/>
                    <a:pt x="51292" y="118741"/>
                    <a:pt x="116099" y="108533"/>
                  </a:cubicBezTo>
                  <a:cubicBezTo>
                    <a:pt x="112205" y="43859"/>
                    <a:pt x="241837" y="3447"/>
                    <a:pt x="348333" y="31939"/>
                  </a:cubicBezTo>
                  <a:cubicBezTo>
                    <a:pt x="373689" y="17850"/>
                    <a:pt x="409562" y="2483"/>
                    <a:pt x="461490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5" name="TextBox 105"/>
            <p:cNvSpPr txBox="1"/>
            <p:nvPr/>
          </p:nvSpPr>
          <p:spPr>
            <a:xfrm>
              <a:off x="38100" y="13472"/>
              <a:ext cx="736600" cy="300742"/>
            </a:xfrm>
            <a:prstGeom prst="rect">
              <a:avLst/>
            </a:prstGeom>
          </p:spPr>
          <p:txBody>
            <a:bodyPr lIns="54705" tIns="54705" rIns="54705" bIns="5470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sp>
        <p:nvSpPr>
          <p:cNvPr id="106" name="AutoShape 106"/>
          <p:cNvSpPr/>
          <p:nvPr/>
        </p:nvSpPr>
        <p:spPr>
          <a:xfrm>
            <a:off x="315768" y="4433980"/>
            <a:ext cx="2032166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7" name="AutoShape 107"/>
          <p:cNvSpPr/>
          <p:nvPr/>
        </p:nvSpPr>
        <p:spPr>
          <a:xfrm>
            <a:off x="310097" y="4678575"/>
            <a:ext cx="2047752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8" name="AutoShape 108"/>
          <p:cNvSpPr/>
          <p:nvPr/>
        </p:nvSpPr>
        <p:spPr>
          <a:xfrm>
            <a:off x="310097" y="4942636"/>
            <a:ext cx="2047752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9" name="AutoShape 109"/>
          <p:cNvSpPr/>
          <p:nvPr/>
        </p:nvSpPr>
        <p:spPr>
          <a:xfrm>
            <a:off x="300182" y="5184860"/>
            <a:ext cx="2047752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0" name="AutoShape 110"/>
          <p:cNvSpPr/>
          <p:nvPr/>
        </p:nvSpPr>
        <p:spPr>
          <a:xfrm flipV="1">
            <a:off x="300182" y="4194243"/>
            <a:ext cx="2047752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1" name="AutoShape 111"/>
          <p:cNvSpPr/>
          <p:nvPr/>
        </p:nvSpPr>
        <p:spPr>
          <a:xfrm>
            <a:off x="337548" y="5412223"/>
            <a:ext cx="2047752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2" name="AutoShape 112"/>
          <p:cNvSpPr/>
          <p:nvPr/>
        </p:nvSpPr>
        <p:spPr>
          <a:xfrm>
            <a:off x="300182" y="5643217"/>
            <a:ext cx="2047752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3" name="AutoShape 113"/>
          <p:cNvSpPr/>
          <p:nvPr/>
        </p:nvSpPr>
        <p:spPr>
          <a:xfrm>
            <a:off x="310097" y="5892180"/>
            <a:ext cx="2047752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4" name="AutoShape 114"/>
          <p:cNvSpPr/>
          <p:nvPr/>
        </p:nvSpPr>
        <p:spPr>
          <a:xfrm>
            <a:off x="300182" y="6196848"/>
            <a:ext cx="2047752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5" name="AutoShape 115"/>
          <p:cNvSpPr/>
          <p:nvPr/>
        </p:nvSpPr>
        <p:spPr>
          <a:xfrm>
            <a:off x="1733256" y="3906294"/>
            <a:ext cx="6831" cy="255713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6" name="TextBox 116"/>
          <p:cNvSpPr txBox="1"/>
          <p:nvPr/>
        </p:nvSpPr>
        <p:spPr>
          <a:xfrm>
            <a:off x="691649" y="3322291"/>
            <a:ext cx="1223781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0"/>
              </a:lnSpc>
            </a:pPr>
            <a:r>
              <a:rPr lang="en-US" sz="3000" b="1" dirty="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Auteurs</a:t>
            </a:r>
          </a:p>
        </p:txBody>
      </p:sp>
      <p:sp>
        <p:nvSpPr>
          <p:cNvPr id="117" name="TextBox 117"/>
          <p:cNvSpPr txBox="1"/>
          <p:nvPr/>
        </p:nvSpPr>
        <p:spPr>
          <a:xfrm>
            <a:off x="391785" y="4036509"/>
            <a:ext cx="875467" cy="110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3"/>
              </a:lnSpc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Auteur inconnu</a:t>
            </a:r>
          </a:p>
        </p:txBody>
      </p:sp>
      <p:sp>
        <p:nvSpPr>
          <p:cNvPr id="118" name="TextBox 118"/>
          <p:cNvSpPr txBox="1"/>
          <p:nvPr/>
        </p:nvSpPr>
        <p:spPr>
          <a:xfrm>
            <a:off x="350246" y="4778816"/>
            <a:ext cx="1338330" cy="116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59"/>
              </a:lnSpc>
            </a:pPr>
            <a:r>
              <a:rPr lang="en-US" sz="961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Spécialiste d’un autre sujet</a:t>
            </a:r>
          </a:p>
        </p:txBody>
      </p:sp>
      <p:sp>
        <p:nvSpPr>
          <p:cNvPr id="119" name="TextBox 119"/>
          <p:cNvSpPr txBox="1"/>
          <p:nvPr/>
        </p:nvSpPr>
        <p:spPr>
          <a:xfrm>
            <a:off x="375795" y="4462555"/>
            <a:ext cx="406030" cy="183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43"/>
              </a:lnSpc>
              <a:spcBef>
                <a:spcPct val="0"/>
              </a:spcBef>
            </a:pPr>
            <a:r>
              <a:rPr lang="en-US" sz="103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Lobby</a:t>
            </a:r>
          </a:p>
        </p:txBody>
      </p:sp>
      <p:sp>
        <p:nvSpPr>
          <p:cNvPr id="120" name="TextBox 120"/>
          <p:cNvSpPr txBox="1"/>
          <p:nvPr/>
        </p:nvSpPr>
        <p:spPr>
          <a:xfrm>
            <a:off x="388456" y="4961686"/>
            <a:ext cx="712262" cy="183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43"/>
              </a:lnSpc>
              <a:spcBef>
                <a:spcPct val="0"/>
              </a:spcBef>
            </a:pPr>
            <a:r>
              <a:rPr lang="en-US" sz="103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Journaliste</a:t>
            </a:r>
          </a:p>
        </p:txBody>
      </p:sp>
      <p:sp>
        <p:nvSpPr>
          <p:cNvPr id="121" name="TextBox 121"/>
          <p:cNvSpPr txBox="1"/>
          <p:nvPr/>
        </p:nvSpPr>
        <p:spPr>
          <a:xfrm>
            <a:off x="375795" y="5208715"/>
            <a:ext cx="791858" cy="183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43"/>
              </a:lnSpc>
              <a:spcBef>
                <a:spcPct val="0"/>
              </a:spcBef>
            </a:pPr>
            <a:r>
              <a:rPr lang="en-US" sz="103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Masterant</a:t>
            </a:r>
          </a:p>
        </p:txBody>
      </p:sp>
      <p:sp>
        <p:nvSpPr>
          <p:cNvPr id="122" name="TextBox 122"/>
          <p:cNvSpPr txBox="1"/>
          <p:nvPr/>
        </p:nvSpPr>
        <p:spPr>
          <a:xfrm>
            <a:off x="396353" y="5431273"/>
            <a:ext cx="870899" cy="183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43"/>
              </a:lnSpc>
              <a:spcBef>
                <a:spcPct val="0"/>
              </a:spcBef>
            </a:pPr>
            <a:r>
              <a:rPr lang="en-US" sz="103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Doctorant</a:t>
            </a:r>
          </a:p>
        </p:txBody>
      </p:sp>
      <p:sp>
        <p:nvSpPr>
          <p:cNvPr id="123" name="TextBox 123"/>
          <p:cNvSpPr txBox="1"/>
          <p:nvPr/>
        </p:nvSpPr>
        <p:spPr>
          <a:xfrm>
            <a:off x="375795" y="5662435"/>
            <a:ext cx="882126" cy="183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43"/>
              </a:lnSpc>
              <a:spcBef>
                <a:spcPct val="0"/>
              </a:spcBef>
            </a:pPr>
            <a:r>
              <a:rPr lang="en-US" sz="103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Université</a:t>
            </a:r>
          </a:p>
        </p:txBody>
      </p:sp>
      <p:sp>
        <p:nvSpPr>
          <p:cNvPr id="124" name="TextBox 124"/>
          <p:cNvSpPr txBox="1"/>
          <p:nvPr/>
        </p:nvSpPr>
        <p:spPr>
          <a:xfrm>
            <a:off x="375795" y="5913003"/>
            <a:ext cx="1328583" cy="283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50"/>
              </a:lnSpc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Organisme public de recherche</a:t>
            </a:r>
          </a:p>
        </p:txBody>
      </p:sp>
      <p:sp>
        <p:nvSpPr>
          <p:cNvPr id="125" name="TextBox 125"/>
          <p:cNvSpPr txBox="1"/>
          <p:nvPr/>
        </p:nvSpPr>
        <p:spPr>
          <a:xfrm>
            <a:off x="388456" y="6206373"/>
            <a:ext cx="1237783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Enseignant-chercheur</a:t>
            </a:r>
          </a:p>
        </p:txBody>
      </p:sp>
      <p:sp>
        <p:nvSpPr>
          <p:cNvPr id="126" name="TextBox 126"/>
          <p:cNvSpPr txBox="1"/>
          <p:nvPr/>
        </p:nvSpPr>
        <p:spPr>
          <a:xfrm>
            <a:off x="1898524" y="3949232"/>
            <a:ext cx="205160" cy="245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BC23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-3</a:t>
            </a:r>
          </a:p>
        </p:txBody>
      </p:sp>
      <p:sp>
        <p:nvSpPr>
          <p:cNvPr id="127" name="TextBox 127"/>
          <p:cNvSpPr txBox="1"/>
          <p:nvPr/>
        </p:nvSpPr>
        <p:spPr>
          <a:xfrm>
            <a:off x="1886590" y="4188969"/>
            <a:ext cx="205160" cy="245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BC23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-2</a:t>
            </a:r>
          </a:p>
        </p:txBody>
      </p:sp>
      <p:sp>
        <p:nvSpPr>
          <p:cNvPr id="128" name="TextBox 128"/>
          <p:cNvSpPr txBox="1"/>
          <p:nvPr/>
        </p:nvSpPr>
        <p:spPr>
          <a:xfrm>
            <a:off x="1886590" y="4424455"/>
            <a:ext cx="205160" cy="245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BC23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-2</a:t>
            </a:r>
          </a:p>
        </p:txBody>
      </p:sp>
      <p:sp>
        <p:nvSpPr>
          <p:cNvPr id="129" name="TextBox 129"/>
          <p:cNvSpPr txBox="1"/>
          <p:nvPr/>
        </p:nvSpPr>
        <p:spPr>
          <a:xfrm>
            <a:off x="1886590" y="4650526"/>
            <a:ext cx="205160" cy="245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BC23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-1</a:t>
            </a:r>
          </a:p>
        </p:txBody>
      </p:sp>
      <p:sp>
        <p:nvSpPr>
          <p:cNvPr id="130" name="TextBox 130"/>
          <p:cNvSpPr txBox="1"/>
          <p:nvPr/>
        </p:nvSpPr>
        <p:spPr>
          <a:xfrm>
            <a:off x="1971230" y="4911274"/>
            <a:ext cx="119454" cy="245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71645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0</a:t>
            </a:r>
          </a:p>
        </p:txBody>
      </p:sp>
      <p:sp>
        <p:nvSpPr>
          <p:cNvPr id="131" name="TextBox 131"/>
          <p:cNvSpPr txBox="1"/>
          <p:nvPr/>
        </p:nvSpPr>
        <p:spPr>
          <a:xfrm>
            <a:off x="1971230" y="5156285"/>
            <a:ext cx="119454" cy="245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71645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0</a:t>
            </a:r>
          </a:p>
        </p:txBody>
      </p:sp>
      <p:sp>
        <p:nvSpPr>
          <p:cNvPr id="132" name="TextBox 132"/>
          <p:cNvSpPr txBox="1"/>
          <p:nvPr/>
        </p:nvSpPr>
        <p:spPr>
          <a:xfrm>
            <a:off x="1855418" y="5378725"/>
            <a:ext cx="231625" cy="239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1166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+1</a:t>
            </a:r>
          </a:p>
        </p:txBody>
      </p:sp>
      <p:sp>
        <p:nvSpPr>
          <p:cNvPr id="133" name="TextBox 133"/>
          <p:cNvSpPr txBox="1"/>
          <p:nvPr/>
        </p:nvSpPr>
        <p:spPr>
          <a:xfrm>
            <a:off x="1855418" y="5643217"/>
            <a:ext cx="231625" cy="239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1166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+2</a:t>
            </a:r>
          </a:p>
        </p:txBody>
      </p:sp>
      <p:sp>
        <p:nvSpPr>
          <p:cNvPr id="134" name="TextBox 134"/>
          <p:cNvSpPr txBox="1"/>
          <p:nvPr/>
        </p:nvSpPr>
        <p:spPr>
          <a:xfrm>
            <a:off x="1855418" y="5911394"/>
            <a:ext cx="231625" cy="239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1166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+2</a:t>
            </a:r>
          </a:p>
        </p:txBody>
      </p:sp>
      <p:sp>
        <p:nvSpPr>
          <p:cNvPr id="135" name="TextBox 135"/>
          <p:cNvSpPr txBox="1"/>
          <p:nvPr/>
        </p:nvSpPr>
        <p:spPr>
          <a:xfrm>
            <a:off x="1844863" y="6196848"/>
            <a:ext cx="231625" cy="239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1166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+3</a:t>
            </a:r>
          </a:p>
        </p:txBody>
      </p:sp>
      <p:sp>
        <p:nvSpPr>
          <p:cNvPr id="136" name="TextBox 136"/>
          <p:cNvSpPr txBox="1"/>
          <p:nvPr/>
        </p:nvSpPr>
        <p:spPr>
          <a:xfrm>
            <a:off x="375795" y="4276246"/>
            <a:ext cx="1089383" cy="110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3"/>
              </a:lnSpc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Auteur non qualifié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7766" y="6873786"/>
            <a:ext cx="2414714" cy="3751904"/>
            <a:chOff x="0" y="0"/>
            <a:chExt cx="4737342" cy="73607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8C52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4" name="Group 4"/>
          <p:cNvGrpSpPr/>
          <p:nvPr/>
        </p:nvGrpSpPr>
        <p:grpSpPr>
          <a:xfrm>
            <a:off x="5015294" y="6873786"/>
            <a:ext cx="2414714" cy="3751904"/>
            <a:chOff x="0" y="0"/>
            <a:chExt cx="4737342" cy="73607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8C52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2562480" y="6873786"/>
            <a:ext cx="2414714" cy="3751904"/>
            <a:chOff x="0" y="0"/>
            <a:chExt cx="4737342" cy="736072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8C52FF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8" name="Freeform 8"/>
          <p:cNvSpPr/>
          <p:nvPr/>
        </p:nvSpPr>
        <p:spPr>
          <a:xfrm>
            <a:off x="190317" y="6914812"/>
            <a:ext cx="2334628" cy="3671505"/>
          </a:xfrm>
          <a:custGeom>
            <a:avLst/>
            <a:gdLst/>
            <a:ahLst/>
            <a:cxnLst/>
            <a:rect l="l" t="t" r="r" b="b"/>
            <a:pathLst>
              <a:path w="2334628" h="3671505">
                <a:moveTo>
                  <a:pt x="0" y="0"/>
                </a:moveTo>
                <a:lnTo>
                  <a:pt x="2334628" y="0"/>
                </a:lnTo>
                <a:lnTo>
                  <a:pt x="2334628" y="3671505"/>
                </a:lnTo>
                <a:lnTo>
                  <a:pt x="0" y="36715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9956" t="-2351" r="-46538" b="-2195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562480" y="6924017"/>
            <a:ext cx="2328868" cy="3662445"/>
          </a:xfrm>
          <a:custGeom>
            <a:avLst/>
            <a:gdLst/>
            <a:ahLst/>
            <a:cxnLst/>
            <a:rect l="l" t="t" r="r" b="b"/>
            <a:pathLst>
              <a:path w="2328868" h="3662445">
                <a:moveTo>
                  <a:pt x="0" y="0"/>
                </a:moveTo>
                <a:lnTo>
                  <a:pt x="2328868" y="0"/>
                </a:lnTo>
                <a:lnTo>
                  <a:pt x="2328868" y="3662445"/>
                </a:lnTo>
                <a:lnTo>
                  <a:pt x="0" y="36624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9956" t="-2351" r="-46538" b="-2195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075421" y="6925555"/>
            <a:ext cx="2321959" cy="3651581"/>
          </a:xfrm>
          <a:custGeom>
            <a:avLst/>
            <a:gdLst/>
            <a:ahLst/>
            <a:cxnLst/>
            <a:rect l="l" t="t" r="r" b="b"/>
            <a:pathLst>
              <a:path w="2321959" h="3651581">
                <a:moveTo>
                  <a:pt x="0" y="0"/>
                </a:moveTo>
                <a:lnTo>
                  <a:pt x="2321959" y="0"/>
                </a:lnTo>
                <a:lnTo>
                  <a:pt x="2321959" y="3651580"/>
                </a:lnTo>
                <a:lnTo>
                  <a:pt x="0" y="36515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19956" t="-2351" r="-46538" b="-2195"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257216" y="8143768"/>
            <a:ext cx="2188729" cy="1222943"/>
            <a:chOff x="0" y="0"/>
            <a:chExt cx="812800" cy="45414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454249"/>
            </a:xfrm>
            <a:custGeom>
              <a:avLst/>
              <a:gdLst/>
              <a:ahLst/>
              <a:cxnLst/>
              <a:rect l="l" t="t" r="r" b="b"/>
              <a:pathLst>
                <a:path w="812800" h="454249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7585"/>
                    <a:pt x="603543" y="32834"/>
                    <a:pt x="623736" y="74150"/>
                  </a:cubicBezTo>
                  <a:cubicBezTo>
                    <a:pt x="742003" y="68640"/>
                    <a:pt x="827989" y="146762"/>
                    <a:pt x="775586" y="223436"/>
                  </a:cubicBezTo>
                  <a:cubicBezTo>
                    <a:pt x="793012" y="239547"/>
                    <a:pt x="807550" y="257569"/>
                    <a:pt x="812800" y="281758"/>
                  </a:cubicBezTo>
                  <a:cubicBezTo>
                    <a:pt x="812800" y="288687"/>
                    <a:pt x="812800" y="295600"/>
                    <a:pt x="812800" y="302528"/>
                  </a:cubicBezTo>
                  <a:cubicBezTo>
                    <a:pt x="797154" y="364091"/>
                    <a:pt x="729827" y="405691"/>
                    <a:pt x="619295" y="394492"/>
                  </a:cubicBezTo>
                  <a:cubicBezTo>
                    <a:pt x="590856" y="426102"/>
                    <a:pt x="540252" y="458386"/>
                    <a:pt x="461507" y="453814"/>
                  </a:cubicBezTo>
                  <a:cubicBezTo>
                    <a:pt x="420804" y="451739"/>
                    <a:pt x="392488" y="439719"/>
                    <a:pt x="367697" y="425116"/>
                  </a:cubicBezTo>
                  <a:cubicBezTo>
                    <a:pt x="341584" y="437255"/>
                    <a:pt x="313304" y="446781"/>
                    <a:pt x="272443" y="446886"/>
                  </a:cubicBezTo>
                  <a:cubicBezTo>
                    <a:pt x="177910" y="447066"/>
                    <a:pt x="114672" y="400300"/>
                    <a:pt x="113139" y="336154"/>
                  </a:cubicBezTo>
                  <a:cubicBezTo>
                    <a:pt x="52367" y="321148"/>
                    <a:pt x="11206" y="293137"/>
                    <a:pt x="0" y="245206"/>
                  </a:cubicBezTo>
                  <a:cubicBezTo>
                    <a:pt x="0" y="238278"/>
                    <a:pt x="0" y="231335"/>
                    <a:pt x="0" y="224436"/>
                  </a:cubicBezTo>
                  <a:cubicBezTo>
                    <a:pt x="12369" y="176939"/>
                    <a:pt x="51292" y="147105"/>
                    <a:pt x="116099" y="134458"/>
                  </a:cubicBezTo>
                  <a:cubicBezTo>
                    <a:pt x="112205" y="54336"/>
                    <a:pt x="241837" y="4270"/>
                    <a:pt x="348333" y="39569"/>
                  </a:cubicBezTo>
                  <a:cubicBezTo>
                    <a:pt x="373689" y="22114"/>
                    <a:pt x="409562" y="3076"/>
                    <a:pt x="461490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8100" y="37591"/>
              <a:ext cx="736600" cy="351679"/>
            </a:xfrm>
            <a:prstGeom prst="rect">
              <a:avLst/>
            </a:prstGeom>
          </p:spPr>
          <p:txBody>
            <a:bodyPr lIns="54830" tIns="54830" rIns="54830" bIns="5483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685792" y="8138267"/>
            <a:ext cx="2188729" cy="1222943"/>
            <a:chOff x="0" y="0"/>
            <a:chExt cx="812800" cy="45414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454249"/>
            </a:xfrm>
            <a:custGeom>
              <a:avLst/>
              <a:gdLst/>
              <a:ahLst/>
              <a:cxnLst/>
              <a:rect l="l" t="t" r="r" b="b"/>
              <a:pathLst>
                <a:path w="812800" h="454249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7585"/>
                    <a:pt x="603543" y="32834"/>
                    <a:pt x="623736" y="74150"/>
                  </a:cubicBezTo>
                  <a:cubicBezTo>
                    <a:pt x="742003" y="68640"/>
                    <a:pt x="827989" y="146762"/>
                    <a:pt x="775586" y="223436"/>
                  </a:cubicBezTo>
                  <a:cubicBezTo>
                    <a:pt x="793012" y="239547"/>
                    <a:pt x="807550" y="257569"/>
                    <a:pt x="812800" y="281758"/>
                  </a:cubicBezTo>
                  <a:cubicBezTo>
                    <a:pt x="812800" y="288687"/>
                    <a:pt x="812800" y="295600"/>
                    <a:pt x="812800" y="302528"/>
                  </a:cubicBezTo>
                  <a:cubicBezTo>
                    <a:pt x="797154" y="364091"/>
                    <a:pt x="729827" y="405691"/>
                    <a:pt x="619295" y="394492"/>
                  </a:cubicBezTo>
                  <a:cubicBezTo>
                    <a:pt x="590856" y="426102"/>
                    <a:pt x="540252" y="458386"/>
                    <a:pt x="461507" y="453814"/>
                  </a:cubicBezTo>
                  <a:cubicBezTo>
                    <a:pt x="420804" y="451739"/>
                    <a:pt x="392488" y="439719"/>
                    <a:pt x="367697" y="425116"/>
                  </a:cubicBezTo>
                  <a:cubicBezTo>
                    <a:pt x="341584" y="437255"/>
                    <a:pt x="313304" y="446781"/>
                    <a:pt x="272443" y="446886"/>
                  </a:cubicBezTo>
                  <a:cubicBezTo>
                    <a:pt x="177910" y="447066"/>
                    <a:pt x="114672" y="400300"/>
                    <a:pt x="113139" y="336154"/>
                  </a:cubicBezTo>
                  <a:cubicBezTo>
                    <a:pt x="52367" y="321148"/>
                    <a:pt x="11206" y="293137"/>
                    <a:pt x="0" y="245206"/>
                  </a:cubicBezTo>
                  <a:cubicBezTo>
                    <a:pt x="0" y="238278"/>
                    <a:pt x="0" y="231335"/>
                    <a:pt x="0" y="224436"/>
                  </a:cubicBezTo>
                  <a:cubicBezTo>
                    <a:pt x="12369" y="176939"/>
                    <a:pt x="51292" y="147105"/>
                    <a:pt x="116099" y="134458"/>
                  </a:cubicBezTo>
                  <a:cubicBezTo>
                    <a:pt x="112205" y="54336"/>
                    <a:pt x="241837" y="4270"/>
                    <a:pt x="348333" y="39569"/>
                  </a:cubicBezTo>
                  <a:cubicBezTo>
                    <a:pt x="373689" y="22114"/>
                    <a:pt x="409562" y="3076"/>
                    <a:pt x="461490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38100" y="37591"/>
              <a:ext cx="736600" cy="351679"/>
            </a:xfrm>
            <a:prstGeom prst="rect">
              <a:avLst/>
            </a:prstGeom>
          </p:spPr>
          <p:txBody>
            <a:bodyPr lIns="54830" tIns="54830" rIns="54830" bIns="5483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142036" y="8138267"/>
            <a:ext cx="2188729" cy="1222943"/>
            <a:chOff x="0" y="0"/>
            <a:chExt cx="812800" cy="45414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454249"/>
            </a:xfrm>
            <a:custGeom>
              <a:avLst/>
              <a:gdLst/>
              <a:ahLst/>
              <a:cxnLst/>
              <a:rect l="l" t="t" r="r" b="b"/>
              <a:pathLst>
                <a:path w="812800" h="454249">
                  <a:moveTo>
                    <a:pt x="461490" y="0"/>
                  </a:moveTo>
                  <a:cubicBezTo>
                    <a:pt x="470405" y="0"/>
                    <a:pt x="479374" y="0"/>
                    <a:pt x="488272" y="0"/>
                  </a:cubicBezTo>
                  <a:cubicBezTo>
                    <a:pt x="559210" y="7585"/>
                    <a:pt x="603543" y="32834"/>
                    <a:pt x="623736" y="74150"/>
                  </a:cubicBezTo>
                  <a:cubicBezTo>
                    <a:pt x="742003" y="68640"/>
                    <a:pt x="827989" y="146762"/>
                    <a:pt x="775586" y="223436"/>
                  </a:cubicBezTo>
                  <a:cubicBezTo>
                    <a:pt x="793012" y="239547"/>
                    <a:pt x="807550" y="257569"/>
                    <a:pt x="812800" y="281758"/>
                  </a:cubicBezTo>
                  <a:cubicBezTo>
                    <a:pt x="812800" y="288687"/>
                    <a:pt x="812800" y="295600"/>
                    <a:pt x="812800" y="302528"/>
                  </a:cubicBezTo>
                  <a:cubicBezTo>
                    <a:pt x="797154" y="364091"/>
                    <a:pt x="729827" y="405691"/>
                    <a:pt x="619295" y="394492"/>
                  </a:cubicBezTo>
                  <a:cubicBezTo>
                    <a:pt x="590856" y="426102"/>
                    <a:pt x="540252" y="458386"/>
                    <a:pt x="461507" y="453814"/>
                  </a:cubicBezTo>
                  <a:cubicBezTo>
                    <a:pt x="420804" y="451739"/>
                    <a:pt x="392488" y="439719"/>
                    <a:pt x="367697" y="425116"/>
                  </a:cubicBezTo>
                  <a:cubicBezTo>
                    <a:pt x="341584" y="437255"/>
                    <a:pt x="313304" y="446781"/>
                    <a:pt x="272443" y="446886"/>
                  </a:cubicBezTo>
                  <a:cubicBezTo>
                    <a:pt x="177910" y="447066"/>
                    <a:pt x="114672" y="400300"/>
                    <a:pt x="113139" y="336154"/>
                  </a:cubicBezTo>
                  <a:cubicBezTo>
                    <a:pt x="52367" y="321148"/>
                    <a:pt x="11206" y="293137"/>
                    <a:pt x="0" y="245206"/>
                  </a:cubicBezTo>
                  <a:cubicBezTo>
                    <a:pt x="0" y="238278"/>
                    <a:pt x="0" y="231335"/>
                    <a:pt x="0" y="224436"/>
                  </a:cubicBezTo>
                  <a:cubicBezTo>
                    <a:pt x="12369" y="176939"/>
                    <a:pt x="51292" y="147105"/>
                    <a:pt x="116099" y="134458"/>
                  </a:cubicBezTo>
                  <a:cubicBezTo>
                    <a:pt x="112205" y="54336"/>
                    <a:pt x="241837" y="4270"/>
                    <a:pt x="348333" y="39569"/>
                  </a:cubicBezTo>
                  <a:cubicBezTo>
                    <a:pt x="373689" y="22114"/>
                    <a:pt x="409562" y="3076"/>
                    <a:pt x="461490" y="0"/>
                  </a:cubicBezTo>
                  <a:close/>
                </a:path>
              </a:pathLst>
            </a:custGeom>
            <a:solidFill>
              <a:srgbClr val="F0E9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8100" y="37591"/>
              <a:ext cx="736600" cy="351679"/>
            </a:xfrm>
            <a:prstGeom prst="rect">
              <a:avLst/>
            </a:prstGeom>
          </p:spPr>
          <p:txBody>
            <a:bodyPr lIns="54830" tIns="54830" rIns="54830" bIns="5483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59055" y="8588766"/>
            <a:ext cx="1410406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Auteurs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074954" y="8594267"/>
            <a:ext cx="1410406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Auteurs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641303" y="8594267"/>
            <a:ext cx="1410406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Auteurs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47766" y="2894040"/>
            <a:ext cx="2390377" cy="3712402"/>
            <a:chOff x="0" y="0"/>
            <a:chExt cx="3187169" cy="4949870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3187169" cy="4949870"/>
              <a:chOff x="0" y="0"/>
              <a:chExt cx="722640" cy="1122304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970" y="0"/>
                    </a:moveTo>
                    <a:lnTo>
                      <a:pt x="641670" y="0"/>
                    </a:lnTo>
                    <a:cubicBezTo>
                      <a:pt x="663145" y="0"/>
                      <a:pt x="683740" y="8531"/>
                      <a:pt x="698924" y="23715"/>
                    </a:cubicBezTo>
                    <a:cubicBezTo>
                      <a:pt x="714109" y="38900"/>
                      <a:pt x="722640" y="59495"/>
                      <a:pt x="722640" y="80970"/>
                    </a:cubicBezTo>
                    <a:lnTo>
                      <a:pt x="722640" y="1041334"/>
                    </a:lnTo>
                    <a:cubicBezTo>
                      <a:pt x="722640" y="1062809"/>
                      <a:pt x="714109" y="1083404"/>
                      <a:pt x="698924" y="1098589"/>
                    </a:cubicBezTo>
                    <a:cubicBezTo>
                      <a:pt x="683740" y="1113773"/>
                      <a:pt x="663145" y="1122304"/>
                      <a:pt x="641670" y="1122304"/>
                    </a:cubicBezTo>
                    <a:lnTo>
                      <a:pt x="80970" y="1122304"/>
                    </a:lnTo>
                    <a:cubicBezTo>
                      <a:pt x="59495" y="1122304"/>
                      <a:pt x="38900" y="1113773"/>
                      <a:pt x="23715" y="1098589"/>
                    </a:cubicBezTo>
                    <a:cubicBezTo>
                      <a:pt x="8531" y="1083404"/>
                      <a:pt x="0" y="1062809"/>
                      <a:pt x="0" y="1041334"/>
                    </a:cubicBezTo>
                    <a:lnTo>
                      <a:pt x="0" y="80970"/>
                    </a:lnTo>
                    <a:cubicBezTo>
                      <a:pt x="0" y="59495"/>
                      <a:pt x="8531" y="38900"/>
                      <a:pt x="23715" y="23715"/>
                    </a:cubicBezTo>
                    <a:cubicBezTo>
                      <a:pt x="38900" y="8531"/>
                      <a:pt x="59495" y="0"/>
                      <a:pt x="80970" y="0"/>
                    </a:cubicBezTo>
                    <a:close/>
                  </a:path>
                </a:pathLst>
              </a:custGeom>
              <a:solidFill>
                <a:srgbClr val="8C52FF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47625"/>
                <a:ext cx="722640" cy="11699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2108" y="0"/>
              <a:ext cx="3185061" cy="4948845"/>
              <a:chOff x="0" y="0"/>
              <a:chExt cx="4737342" cy="7360728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8C52FF">
                  <a:alpha val="94902"/>
                </a:srgbClr>
              </a:solidFill>
              <a:ln w="47625" cap="rnd">
                <a:solidFill>
                  <a:srgbClr val="000000">
                    <a:alpha val="94902"/>
                  </a:srgbClr>
                </a:solidFill>
                <a:prstDash val="solid"/>
                <a:round/>
              </a:ln>
            </p:spPr>
          </p:sp>
        </p:grpSp>
        <p:sp>
          <p:nvSpPr>
            <p:cNvPr id="29" name="Freeform 29"/>
            <p:cNvSpPr/>
            <p:nvPr/>
          </p:nvSpPr>
          <p:spPr>
            <a:xfrm>
              <a:off x="59380" y="60030"/>
              <a:ext cx="3070517" cy="4828784"/>
            </a:xfrm>
            <a:custGeom>
              <a:avLst/>
              <a:gdLst/>
              <a:ahLst/>
              <a:cxnLst/>
              <a:rect l="l" t="t" r="r" b="b"/>
              <a:pathLst>
                <a:path w="3070517" h="4828784">
                  <a:moveTo>
                    <a:pt x="0" y="0"/>
                  </a:moveTo>
                  <a:lnTo>
                    <a:pt x="3070517" y="0"/>
                  </a:lnTo>
                  <a:lnTo>
                    <a:pt x="3070517" y="4828784"/>
                  </a:lnTo>
                  <a:lnTo>
                    <a:pt x="0" y="48287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1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9956" t="-2351" r="-46538" b="-2195"/>
              </a:stretch>
            </a:blipFill>
          </p:spPr>
        </p:sp>
        <p:grpSp>
          <p:nvGrpSpPr>
            <p:cNvPr id="30" name="Group 30"/>
            <p:cNvGrpSpPr/>
            <p:nvPr/>
          </p:nvGrpSpPr>
          <p:grpSpPr>
            <a:xfrm>
              <a:off x="135486" y="1659127"/>
              <a:ext cx="2918305" cy="1630590"/>
              <a:chOff x="0" y="0"/>
              <a:chExt cx="812800" cy="454148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45424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54249">
                    <a:moveTo>
                      <a:pt x="461490" y="0"/>
                    </a:moveTo>
                    <a:cubicBezTo>
                      <a:pt x="470405" y="0"/>
                      <a:pt x="479374" y="0"/>
                      <a:pt x="488272" y="0"/>
                    </a:cubicBezTo>
                    <a:cubicBezTo>
                      <a:pt x="559210" y="7585"/>
                      <a:pt x="603543" y="32834"/>
                      <a:pt x="623736" y="74150"/>
                    </a:cubicBezTo>
                    <a:cubicBezTo>
                      <a:pt x="742003" y="68640"/>
                      <a:pt x="827989" y="146762"/>
                      <a:pt x="775586" y="223436"/>
                    </a:cubicBezTo>
                    <a:cubicBezTo>
                      <a:pt x="793012" y="239547"/>
                      <a:pt x="807550" y="257569"/>
                      <a:pt x="812800" y="281758"/>
                    </a:cubicBezTo>
                    <a:cubicBezTo>
                      <a:pt x="812800" y="288687"/>
                      <a:pt x="812800" y="295600"/>
                      <a:pt x="812800" y="302528"/>
                    </a:cubicBezTo>
                    <a:cubicBezTo>
                      <a:pt x="797154" y="364091"/>
                      <a:pt x="729827" y="405691"/>
                      <a:pt x="619295" y="394492"/>
                    </a:cubicBezTo>
                    <a:cubicBezTo>
                      <a:pt x="590856" y="426102"/>
                      <a:pt x="540252" y="458386"/>
                      <a:pt x="461507" y="453814"/>
                    </a:cubicBezTo>
                    <a:cubicBezTo>
                      <a:pt x="420804" y="451739"/>
                      <a:pt x="392488" y="439719"/>
                      <a:pt x="367697" y="425116"/>
                    </a:cubicBezTo>
                    <a:cubicBezTo>
                      <a:pt x="341584" y="437255"/>
                      <a:pt x="313304" y="446781"/>
                      <a:pt x="272443" y="446886"/>
                    </a:cubicBezTo>
                    <a:cubicBezTo>
                      <a:pt x="177910" y="447066"/>
                      <a:pt x="114672" y="400300"/>
                      <a:pt x="113139" y="336154"/>
                    </a:cubicBezTo>
                    <a:cubicBezTo>
                      <a:pt x="52367" y="321148"/>
                      <a:pt x="11206" y="293137"/>
                      <a:pt x="0" y="245206"/>
                    </a:cubicBezTo>
                    <a:cubicBezTo>
                      <a:pt x="0" y="238278"/>
                      <a:pt x="0" y="231335"/>
                      <a:pt x="0" y="224436"/>
                    </a:cubicBezTo>
                    <a:cubicBezTo>
                      <a:pt x="12369" y="176939"/>
                      <a:pt x="51292" y="147105"/>
                      <a:pt x="116099" y="134458"/>
                    </a:cubicBezTo>
                    <a:cubicBezTo>
                      <a:pt x="112205" y="54336"/>
                      <a:pt x="241837" y="4270"/>
                      <a:pt x="348333" y="39569"/>
                    </a:cubicBezTo>
                    <a:cubicBezTo>
                      <a:pt x="373689" y="22114"/>
                      <a:pt x="409562" y="3076"/>
                      <a:pt x="461490" y="0"/>
                    </a:cubicBezTo>
                    <a:close/>
                  </a:path>
                </a:pathLst>
              </a:custGeom>
              <a:solidFill>
                <a:srgbClr val="F0E9FF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38100" y="28066"/>
                <a:ext cx="736600" cy="361204"/>
              </a:xfrm>
              <a:prstGeom prst="rect">
                <a:avLst/>
              </a:prstGeom>
            </p:spPr>
            <p:txBody>
              <a:bodyPr lIns="54830" tIns="54830" rIns="54830" bIns="5483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654368" y="2237567"/>
              <a:ext cx="1880541" cy="540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79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Auteurs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015294" y="2894040"/>
            <a:ext cx="2390377" cy="3712402"/>
            <a:chOff x="0" y="0"/>
            <a:chExt cx="3187169" cy="4949870"/>
          </a:xfrm>
        </p:grpSpPr>
        <p:grpSp>
          <p:nvGrpSpPr>
            <p:cNvPr id="35" name="Group 35"/>
            <p:cNvGrpSpPr/>
            <p:nvPr/>
          </p:nvGrpSpPr>
          <p:grpSpPr>
            <a:xfrm>
              <a:off x="0" y="0"/>
              <a:ext cx="3187169" cy="4949870"/>
              <a:chOff x="0" y="0"/>
              <a:chExt cx="722640" cy="1122304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970" y="0"/>
                    </a:moveTo>
                    <a:lnTo>
                      <a:pt x="641670" y="0"/>
                    </a:lnTo>
                    <a:cubicBezTo>
                      <a:pt x="663145" y="0"/>
                      <a:pt x="683740" y="8531"/>
                      <a:pt x="698924" y="23715"/>
                    </a:cubicBezTo>
                    <a:cubicBezTo>
                      <a:pt x="714109" y="38900"/>
                      <a:pt x="722640" y="59495"/>
                      <a:pt x="722640" y="80970"/>
                    </a:cubicBezTo>
                    <a:lnTo>
                      <a:pt x="722640" y="1041334"/>
                    </a:lnTo>
                    <a:cubicBezTo>
                      <a:pt x="722640" y="1062809"/>
                      <a:pt x="714109" y="1083404"/>
                      <a:pt x="698924" y="1098589"/>
                    </a:cubicBezTo>
                    <a:cubicBezTo>
                      <a:pt x="683740" y="1113773"/>
                      <a:pt x="663145" y="1122304"/>
                      <a:pt x="641670" y="1122304"/>
                    </a:cubicBezTo>
                    <a:lnTo>
                      <a:pt x="80970" y="1122304"/>
                    </a:lnTo>
                    <a:cubicBezTo>
                      <a:pt x="59495" y="1122304"/>
                      <a:pt x="38900" y="1113773"/>
                      <a:pt x="23715" y="1098589"/>
                    </a:cubicBezTo>
                    <a:cubicBezTo>
                      <a:pt x="8531" y="1083404"/>
                      <a:pt x="0" y="1062809"/>
                      <a:pt x="0" y="1041334"/>
                    </a:cubicBezTo>
                    <a:lnTo>
                      <a:pt x="0" y="80970"/>
                    </a:lnTo>
                    <a:cubicBezTo>
                      <a:pt x="0" y="59495"/>
                      <a:pt x="8531" y="38900"/>
                      <a:pt x="23715" y="23715"/>
                    </a:cubicBezTo>
                    <a:cubicBezTo>
                      <a:pt x="38900" y="8531"/>
                      <a:pt x="59495" y="0"/>
                      <a:pt x="80970" y="0"/>
                    </a:cubicBezTo>
                    <a:close/>
                  </a:path>
                </a:pathLst>
              </a:custGeom>
              <a:solidFill>
                <a:srgbClr val="8C52FF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0" y="-47625"/>
                <a:ext cx="722640" cy="11699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2108" y="0"/>
              <a:ext cx="3185061" cy="4948845"/>
              <a:chOff x="0" y="0"/>
              <a:chExt cx="4737342" cy="7360728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8C52FF">
                  <a:alpha val="94902"/>
                </a:srgbClr>
              </a:solidFill>
              <a:ln w="47625" cap="rnd">
                <a:solidFill>
                  <a:srgbClr val="000000">
                    <a:alpha val="94902"/>
                  </a:srgbClr>
                </a:solidFill>
                <a:prstDash val="solid"/>
                <a:round/>
              </a:ln>
            </p:spPr>
          </p:sp>
        </p:grpSp>
        <p:sp>
          <p:nvSpPr>
            <p:cNvPr id="40" name="Freeform 40"/>
            <p:cNvSpPr/>
            <p:nvPr/>
          </p:nvSpPr>
          <p:spPr>
            <a:xfrm>
              <a:off x="59380" y="60030"/>
              <a:ext cx="3070517" cy="4828784"/>
            </a:xfrm>
            <a:custGeom>
              <a:avLst/>
              <a:gdLst/>
              <a:ahLst/>
              <a:cxnLst/>
              <a:rect l="l" t="t" r="r" b="b"/>
              <a:pathLst>
                <a:path w="3070517" h="4828784">
                  <a:moveTo>
                    <a:pt x="0" y="0"/>
                  </a:moveTo>
                  <a:lnTo>
                    <a:pt x="3070517" y="0"/>
                  </a:lnTo>
                  <a:lnTo>
                    <a:pt x="3070517" y="4828784"/>
                  </a:lnTo>
                  <a:lnTo>
                    <a:pt x="0" y="48287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1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19956" t="-2351" r="-46538" b="-2195"/>
              </a:stretch>
            </a:blipFill>
          </p:spPr>
        </p:sp>
        <p:grpSp>
          <p:nvGrpSpPr>
            <p:cNvPr id="41" name="Group 41"/>
            <p:cNvGrpSpPr/>
            <p:nvPr/>
          </p:nvGrpSpPr>
          <p:grpSpPr>
            <a:xfrm>
              <a:off x="168990" y="637468"/>
              <a:ext cx="2918305" cy="1630590"/>
              <a:chOff x="0" y="0"/>
              <a:chExt cx="812800" cy="454148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812800" cy="45424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454249">
                    <a:moveTo>
                      <a:pt x="461490" y="0"/>
                    </a:moveTo>
                    <a:cubicBezTo>
                      <a:pt x="470405" y="0"/>
                      <a:pt x="479374" y="0"/>
                      <a:pt x="488272" y="0"/>
                    </a:cubicBezTo>
                    <a:cubicBezTo>
                      <a:pt x="559210" y="7585"/>
                      <a:pt x="603543" y="32834"/>
                      <a:pt x="623736" y="74150"/>
                    </a:cubicBezTo>
                    <a:cubicBezTo>
                      <a:pt x="742003" y="68640"/>
                      <a:pt x="827989" y="146762"/>
                      <a:pt x="775586" y="223436"/>
                    </a:cubicBezTo>
                    <a:cubicBezTo>
                      <a:pt x="793012" y="239547"/>
                      <a:pt x="807550" y="257569"/>
                      <a:pt x="812800" y="281758"/>
                    </a:cubicBezTo>
                    <a:cubicBezTo>
                      <a:pt x="812800" y="288687"/>
                      <a:pt x="812800" y="295600"/>
                      <a:pt x="812800" y="302528"/>
                    </a:cubicBezTo>
                    <a:cubicBezTo>
                      <a:pt x="797154" y="364091"/>
                      <a:pt x="729827" y="405691"/>
                      <a:pt x="619295" y="394492"/>
                    </a:cubicBezTo>
                    <a:cubicBezTo>
                      <a:pt x="590856" y="426102"/>
                      <a:pt x="540252" y="458386"/>
                      <a:pt x="461507" y="453814"/>
                    </a:cubicBezTo>
                    <a:cubicBezTo>
                      <a:pt x="420804" y="451739"/>
                      <a:pt x="392488" y="439719"/>
                      <a:pt x="367697" y="425116"/>
                    </a:cubicBezTo>
                    <a:cubicBezTo>
                      <a:pt x="341584" y="437255"/>
                      <a:pt x="313304" y="446781"/>
                      <a:pt x="272443" y="446886"/>
                    </a:cubicBezTo>
                    <a:cubicBezTo>
                      <a:pt x="177910" y="447066"/>
                      <a:pt x="114672" y="400300"/>
                      <a:pt x="113139" y="336154"/>
                    </a:cubicBezTo>
                    <a:cubicBezTo>
                      <a:pt x="52367" y="321148"/>
                      <a:pt x="11206" y="293137"/>
                      <a:pt x="0" y="245206"/>
                    </a:cubicBezTo>
                    <a:cubicBezTo>
                      <a:pt x="0" y="238278"/>
                      <a:pt x="0" y="231335"/>
                      <a:pt x="0" y="224436"/>
                    </a:cubicBezTo>
                    <a:cubicBezTo>
                      <a:pt x="12369" y="176939"/>
                      <a:pt x="51292" y="147105"/>
                      <a:pt x="116099" y="134458"/>
                    </a:cubicBezTo>
                    <a:cubicBezTo>
                      <a:pt x="112205" y="54336"/>
                      <a:pt x="241837" y="4270"/>
                      <a:pt x="348333" y="39569"/>
                    </a:cubicBezTo>
                    <a:cubicBezTo>
                      <a:pt x="373689" y="22114"/>
                      <a:pt x="409562" y="3076"/>
                      <a:pt x="461490" y="0"/>
                    </a:cubicBezTo>
                    <a:close/>
                  </a:path>
                </a:pathLst>
              </a:custGeom>
              <a:solidFill>
                <a:srgbClr val="F0E9FF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38100" y="28066"/>
                <a:ext cx="736600" cy="361204"/>
              </a:xfrm>
              <a:prstGeom prst="rect">
                <a:avLst/>
              </a:prstGeom>
            </p:spPr>
            <p:txBody>
              <a:bodyPr lIns="54830" tIns="54830" rIns="54830" bIns="5483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44" name="TextBox 44"/>
            <p:cNvSpPr txBox="1"/>
            <p:nvPr/>
          </p:nvSpPr>
          <p:spPr>
            <a:xfrm>
              <a:off x="816764" y="980958"/>
              <a:ext cx="1622757" cy="10102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90"/>
                </a:lnSpc>
              </a:pPr>
              <a:r>
                <a:rPr lang="en-US" sz="3000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Échelle</a:t>
              </a:r>
            </a:p>
            <a:p>
              <a:pPr marL="0" lvl="0" indent="0" algn="l">
                <a:lnSpc>
                  <a:spcPts val="279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Auteurs</a:t>
              </a:r>
            </a:p>
          </p:txBody>
        </p:sp>
        <p:grpSp>
          <p:nvGrpSpPr>
            <p:cNvPr id="45" name="Group 45"/>
            <p:cNvGrpSpPr/>
            <p:nvPr/>
          </p:nvGrpSpPr>
          <p:grpSpPr>
            <a:xfrm>
              <a:off x="80169" y="2631617"/>
              <a:ext cx="3049727" cy="1772711"/>
              <a:chOff x="0" y="0"/>
              <a:chExt cx="933433" cy="542576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933433" cy="542564"/>
              </a:xfrm>
              <a:custGeom>
                <a:avLst/>
                <a:gdLst/>
                <a:ahLst/>
                <a:cxnLst/>
                <a:rect l="l" t="t" r="r" b="b"/>
                <a:pathLst>
                  <a:path w="933433" h="542564">
                    <a:moveTo>
                      <a:pt x="529983" y="0"/>
                    </a:moveTo>
                    <a:cubicBezTo>
                      <a:pt x="540222" y="0"/>
                      <a:pt x="550521" y="0"/>
                      <a:pt x="560740" y="0"/>
                    </a:cubicBezTo>
                    <a:cubicBezTo>
                      <a:pt x="642207" y="9062"/>
                      <a:pt x="693120" y="39228"/>
                      <a:pt x="716309" y="88588"/>
                    </a:cubicBezTo>
                    <a:cubicBezTo>
                      <a:pt x="852128" y="82005"/>
                      <a:pt x="948623" y="175338"/>
                      <a:pt x="890697" y="266941"/>
                    </a:cubicBezTo>
                    <a:cubicBezTo>
                      <a:pt x="910709" y="286189"/>
                      <a:pt x="927404" y="307720"/>
                      <a:pt x="933433" y="336619"/>
                    </a:cubicBezTo>
                    <a:cubicBezTo>
                      <a:pt x="933433" y="344897"/>
                      <a:pt x="933433" y="353156"/>
                      <a:pt x="933433" y="361433"/>
                    </a:cubicBezTo>
                    <a:cubicBezTo>
                      <a:pt x="915465" y="434983"/>
                      <a:pt x="838146" y="484683"/>
                      <a:pt x="711209" y="471303"/>
                    </a:cubicBezTo>
                    <a:cubicBezTo>
                      <a:pt x="678549" y="509068"/>
                      <a:pt x="620434" y="546814"/>
                      <a:pt x="530002" y="542176"/>
                    </a:cubicBezTo>
                    <a:cubicBezTo>
                      <a:pt x="483259" y="539697"/>
                      <a:pt x="450740" y="525337"/>
                      <a:pt x="422269" y="507891"/>
                    </a:cubicBezTo>
                    <a:cubicBezTo>
                      <a:pt x="392281" y="522393"/>
                      <a:pt x="359804" y="533774"/>
                      <a:pt x="312878" y="533900"/>
                    </a:cubicBezTo>
                    <a:cubicBezTo>
                      <a:pt x="204315" y="534114"/>
                      <a:pt x="131691" y="478243"/>
                      <a:pt x="129931" y="401607"/>
                    </a:cubicBezTo>
                    <a:cubicBezTo>
                      <a:pt x="60139" y="383678"/>
                      <a:pt x="12870" y="350213"/>
                      <a:pt x="0" y="292949"/>
                    </a:cubicBezTo>
                    <a:cubicBezTo>
                      <a:pt x="0" y="284673"/>
                      <a:pt x="0" y="276378"/>
                      <a:pt x="0" y="268136"/>
                    </a:cubicBezTo>
                    <a:cubicBezTo>
                      <a:pt x="14205" y="211391"/>
                      <a:pt x="58905" y="175748"/>
                      <a:pt x="133330" y="160639"/>
                    </a:cubicBezTo>
                    <a:cubicBezTo>
                      <a:pt x="128858" y="64916"/>
                      <a:pt x="277730" y="5102"/>
                      <a:pt x="400032" y="47273"/>
                    </a:cubicBezTo>
                    <a:cubicBezTo>
                      <a:pt x="429150" y="26419"/>
                      <a:pt x="470348" y="3675"/>
                      <a:pt x="529983" y="0"/>
                    </a:cubicBezTo>
                    <a:close/>
                  </a:path>
                </a:pathLst>
              </a:custGeom>
              <a:solidFill>
                <a:srgbClr val="F0E9FF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43755" y="42804"/>
                <a:ext cx="845924" cy="422261"/>
              </a:xfrm>
              <a:prstGeom prst="rect">
                <a:avLst/>
              </a:prstGeom>
            </p:spPr>
            <p:txBody>
              <a:bodyPr lIns="54830" tIns="54830" rIns="54830" bIns="5483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48" name="TextBox 48"/>
            <p:cNvSpPr txBox="1"/>
            <p:nvPr/>
          </p:nvSpPr>
          <p:spPr>
            <a:xfrm>
              <a:off x="668312" y="3094168"/>
              <a:ext cx="2087545" cy="10102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De </a:t>
              </a:r>
              <a:r>
                <a:rPr lang="en-US" sz="3000" b="1">
                  <a:solidFill>
                    <a:srgbClr val="E9323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-3</a:t>
              </a:r>
              <a:r>
                <a:rPr lang="en-US" sz="3000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 à </a:t>
              </a:r>
              <a:r>
                <a:rPr lang="en-US" sz="3000" b="1">
                  <a:solidFill>
                    <a:srgbClr val="11663D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+3 </a:t>
              </a:r>
              <a:r>
                <a:rPr lang="en-US" sz="3000" b="1">
                  <a:solidFill>
                    <a:srgbClr val="100F0D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points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760" y="224514"/>
            <a:ext cx="2413649" cy="3752681"/>
            <a:chOff x="0" y="0"/>
            <a:chExt cx="864997" cy="134487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64997" cy="1344876"/>
            </a:xfrm>
            <a:custGeom>
              <a:avLst/>
              <a:gdLst/>
              <a:ahLst/>
              <a:cxnLst/>
              <a:rect l="l" t="t" r="r" b="b"/>
              <a:pathLst>
                <a:path w="864997" h="134487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9216"/>
                  </a:lnTo>
                  <a:cubicBezTo>
                    <a:pt x="864997" y="1333388"/>
                    <a:pt x="853509" y="1344876"/>
                    <a:pt x="839337" y="1344876"/>
                  </a:cubicBezTo>
                  <a:lnTo>
                    <a:pt x="25660" y="1344876"/>
                  </a:lnTo>
                  <a:cubicBezTo>
                    <a:pt x="18855" y="1344876"/>
                    <a:pt x="12328" y="1342173"/>
                    <a:pt x="7516" y="1337360"/>
                  </a:cubicBezTo>
                  <a:cubicBezTo>
                    <a:pt x="2704" y="1332548"/>
                    <a:pt x="0" y="1326021"/>
                    <a:pt x="0" y="131921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64997" cy="1382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4065" y="224514"/>
            <a:ext cx="2416312" cy="3752681"/>
            <a:chOff x="0" y="0"/>
            <a:chExt cx="3221749" cy="5003575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3221749" cy="5003575"/>
              <a:chOff x="0" y="0"/>
              <a:chExt cx="722640" cy="112230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101" y="0"/>
                    </a:moveTo>
                    <a:lnTo>
                      <a:pt x="642539" y="0"/>
                    </a:lnTo>
                    <a:cubicBezTo>
                      <a:pt x="686778" y="0"/>
                      <a:pt x="722640" y="35862"/>
                      <a:pt x="722640" y="80101"/>
                    </a:cubicBezTo>
                    <a:lnTo>
                      <a:pt x="722640" y="1042203"/>
                    </a:lnTo>
                    <a:cubicBezTo>
                      <a:pt x="722640" y="1063447"/>
                      <a:pt x="714201" y="1083821"/>
                      <a:pt x="699179" y="1098843"/>
                    </a:cubicBezTo>
                    <a:cubicBezTo>
                      <a:pt x="684157" y="1113865"/>
                      <a:pt x="663783" y="1122304"/>
                      <a:pt x="642539" y="1122304"/>
                    </a:cubicBezTo>
                    <a:lnTo>
                      <a:pt x="80101" y="1122304"/>
                    </a:lnTo>
                    <a:cubicBezTo>
                      <a:pt x="35862" y="1122304"/>
                      <a:pt x="0" y="1086442"/>
                      <a:pt x="0" y="1042203"/>
                    </a:cubicBezTo>
                    <a:lnTo>
                      <a:pt x="0" y="80101"/>
                    </a:lnTo>
                    <a:cubicBezTo>
                      <a:pt x="0" y="35862"/>
                      <a:pt x="35862" y="0"/>
                      <a:pt x="80101" y="0"/>
                    </a:cubicBezTo>
                    <a:close/>
                  </a:path>
                </a:pathLst>
              </a:custGeom>
              <a:solidFill>
                <a:srgbClr val="EFC828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47625"/>
                <a:ext cx="722640" cy="1169929"/>
              </a:xfrm>
              <a:prstGeom prst="rect">
                <a:avLst/>
              </a:prstGeom>
            </p:spPr>
            <p:txBody>
              <a:bodyPr lIns="49650" tIns="49650" rIns="49650" bIns="4965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2131" y="0"/>
              <a:ext cx="3219619" cy="5002539"/>
              <a:chOff x="0" y="0"/>
              <a:chExt cx="4737342" cy="736072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EFC828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</p:grpSp>
      </p:grpSp>
      <p:grpSp>
        <p:nvGrpSpPr>
          <p:cNvPr id="11" name="Group 11"/>
          <p:cNvGrpSpPr/>
          <p:nvPr/>
        </p:nvGrpSpPr>
        <p:grpSpPr>
          <a:xfrm>
            <a:off x="2562480" y="224514"/>
            <a:ext cx="2413649" cy="3752681"/>
            <a:chOff x="0" y="0"/>
            <a:chExt cx="864997" cy="134487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64997" cy="1344876"/>
            </a:xfrm>
            <a:custGeom>
              <a:avLst/>
              <a:gdLst/>
              <a:ahLst/>
              <a:cxnLst/>
              <a:rect l="l" t="t" r="r" b="b"/>
              <a:pathLst>
                <a:path w="864997" h="134487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9216"/>
                  </a:lnTo>
                  <a:cubicBezTo>
                    <a:pt x="864997" y="1333388"/>
                    <a:pt x="853509" y="1344876"/>
                    <a:pt x="839337" y="1344876"/>
                  </a:cubicBezTo>
                  <a:lnTo>
                    <a:pt x="25660" y="1344876"/>
                  </a:lnTo>
                  <a:cubicBezTo>
                    <a:pt x="18855" y="1344876"/>
                    <a:pt x="12328" y="1342173"/>
                    <a:pt x="7516" y="1337360"/>
                  </a:cubicBezTo>
                  <a:cubicBezTo>
                    <a:pt x="2704" y="1332548"/>
                    <a:pt x="0" y="1326021"/>
                    <a:pt x="0" y="131921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64997" cy="1382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561053" y="224514"/>
            <a:ext cx="2416312" cy="3752681"/>
            <a:chOff x="0" y="0"/>
            <a:chExt cx="3221749" cy="5003575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3221749" cy="5003575"/>
              <a:chOff x="0" y="0"/>
              <a:chExt cx="722640" cy="1122304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101" y="0"/>
                    </a:moveTo>
                    <a:lnTo>
                      <a:pt x="642539" y="0"/>
                    </a:lnTo>
                    <a:cubicBezTo>
                      <a:pt x="686778" y="0"/>
                      <a:pt x="722640" y="35862"/>
                      <a:pt x="722640" y="80101"/>
                    </a:cubicBezTo>
                    <a:lnTo>
                      <a:pt x="722640" y="1042203"/>
                    </a:lnTo>
                    <a:cubicBezTo>
                      <a:pt x="722640" y="1063447"/>
                      <a:pt x="714201" y="1083821"/>
                      <a:pt x="699179" y="1098843"/>
                    </a:cubicBezTo>
                    <a:cubicBezTo>
                      <a:pt x="684157" y="1113865"/>
                      <a:pt x="663783" y="1122304"/>
                      <a:pt x="642539" y="1122304"/>
                    </a:cubicBezTo>
                    <a:lnTo>
                      <a:pt x="80101" y="1122304"/>
                    </a:lnTo>
                    <a:cubicBezTo>
                      <a:pt x="35862" y="1122304"/>
                      <a:pt x="0" y="1086442"/>
                      <a:pt x="0" y="1042203"/>
                    </a:cubicBezTo>
                    <a:lnTo>
                      <a:pt x="0" y="80101"/>
                    </a:lnTo>
                    <a:cubicBezTo>
                      <a:pt x="0" y="35862"/>
                      <a:pt x="35862" y="0"/>
                      <a:pt x="80101" y="0"/>
                    </a:cubicBezTo>
                    <a:close/>
                  </a:path>
                </a:pathLst>
              </a:custGeom>
              <a:solidFill>
                <a:srgbClr val="FF8414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0" y="-47625"/>
                <a:ext cx="722640" cy="1169929"/>
              </a:xfrm>
              <a:prstGeom prst="rect">
                <a:avLst/>
              </a:prstGeom>
            </p:spPr>
            <p:txBody>
              <a:bodyPr lIns="49650" tIns="49650" rIns="49650" bIns="4965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2131" y="0"/>
              <a:ext cx="3219619" cy="5002539"/>
              <a:chOff x="0" y="0"/>
              <a:chExt cx="4737342" cy="7360728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EFC828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</p:grpSp>
      </p:grpSp>
      <p:grpSp>
        <p:nvGrpSpPr>
          <p:cNvPr id="20" name="Group 20"/>
          <p:cNvGrpSpPr/>
          <p:nvPr/>
        </p:nvGrpSpPr>
        <p:grpSpPr>
          <a:xfrm>
            <a:off x="2562480" y="4196160"/>
            <a:ext cx="2413649" cy="3752681"/>
            <a:chOff x="0" y="0"/>
            <a:chExt cx="864997" cy="134487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64997" cy="1344876"/>
            </a:xfrm>
            <a:custGeom>
              <a:avLst/>
              <a:gdLst/>
              <a:ahLst/>
              <a:cxnLst/>
              <a:rect l="l" t="t" r="r" b="b"/>
              <a:pathLst>
                <a:path w="864997" h="134487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9216"/>
                  </a:lnTo>
                  <a:cubicBezTo>
                    <a:pt x="864997" y="1333388"/>
                    <a:pt x="853509" y="1344876"/>
                    <a:pt x="839337" y="1344876"/>
                  </a:cubicBezTo>
                  <a:lnTo>
                    <a:pt x="25660" y="1344876"/>
                  </a:lnTo>
                  <a:cubicBezTo>
                    <a:pt x="18855" y="1344876"/>
                    <a:pt x="12328" y="1342173"/>
                    <a:pt x="7516" y="1337360"/>
                  </a:cubicBezTo>
                  <a:cubicBezTo>
                    <a:pt x="2704" y="1332548"/>
                    <a:pt x="0" y="1326021"/>
                    <a:pt x="0" y="131921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19050"/>
              <a:ext cx="864997" cy="13639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18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560102" y="4196270"/>
            <a:ext cx="2414714" cy="3751904"/>
            <a:chOff x="0" y="0"/>
            <a:chExt cx="4737342" cy="736072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EFC828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87203" y="4181718"/>
            <a:ext cx="2413649" cy="3752681"/>
            <a:chOff x="0" y="0"/>
            <a:chExt cx="864997" cy="134487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64997" cy="1344876"/>
            </a:xfrm>
            <a:custGeom>
              <a:avLst/>
              <a:gdLst/>
              <a:ahLst/>
              <a:cxnLst/>
              <a:rect l="l" t="t" r="r" b="b"/>
              <a:pathLst>
                <a:path w="864997" h="134487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9216"/>
                  </a:lnTo>
                  <a:cubicBezTo>
                    <a:pt x="864997" y="1333388"/>
                    <a:pt x="853509" y="1344876"/>
                    <a:pt x="839337" y="1344876"/>
                  </a:cubicBezTo>
                  <a:lnTo>
                    <a:pt x="25660" y="1344876"/>
                  </a:lnTo>
                  <a:cubicBezTo>
                    <a:pt x="18855" y="1344876"/>
                    <a:pt x="12328" y="1342173"/>
                    <a:pt x="7516" y="1337360"/>
                  </a:cubicBezTo>
                  <a:cubicBezTo>
                    <a:pt x="2704" y="1332548"/>
                    <a:pt x="0" y="1326021"/>
                    <a:pt x="0" y="131921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0" y="-19050"/>
              <a:ext cx="864997" cy="13639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18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5663" y="4196270"/>
            <a:ext cx="2414714" cy="3751904"/>
            <a:chOff x="0" y="0"/>
            <a:chExt cx="4737342" cy="736072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EFC828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5029560" y="234039"/>
            <a:ext cx="2413649" cy="3752681"/>
            <a:chOff x="0" y="0"/>
            <a:chExt cx="864997" cy="1344876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64997" cy="1344876"/>
            </a:xfrm>
            <a:custGeom>
              <a:avLst/>
              <a:gdLst/>
              <a:ahLst/>
              <a:cxnLst/>
              <a:rect l="l" t="t" r="r" b="b"/>
              <a:pathLst>
                <a:path w="864997" h="134487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9216"/>
                  </a:lnTo>
                  <a:cubicBezTo>
                    <a:pt x="864997" y="1333388"/>
                    <a:pt x="853509" y="1344876"/>
                    <a:pt x="839337" y="1344876"/>
                  </a:cubicBezTo>
                  <a:lnTo>
                    <a:pt x="25660" y="1344876"/>
                  </a:lnTo>
                  <a:cubicBezTo>
                    <a:pt x="18855" y="1344876"/>
                    <a:pt x="12328" y="1342173"/>
                    <a:pt x="7516" y="1337360"/>
                  </a:cubicBezTo>
                  <a:cubicBezTo>
                    <a:pt x="2704" y="1332548"/>
                    <a:pt x="0" y="1326021"/>
                    <a:pt x="0" y="131921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0" y="-66675"/>
              <a:ext cx="864997" cy="1411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850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064042" y="224514"/>
            <a:ext cx="2416312" cy="3752681"/>
            <a:chOff x="0" y="0"/>
            <a:chExt cx="3221749" cy="5003575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3221749" cy="5003575"/>
              <a:chOff x="0" y="0"/>
              <a:chExt cx="722640" cy="1122304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101" y="0"/>
                    </a:moveTo>
                    <a:lnTo>
                      <a:pt x="642539" y="0"/>
                    </a:lnTo>
                    <a:cubicBezTo>
                      <a:pt x="686778" y="0"/>
                      <a:pt x="722640" y="35862"/>
                      <a:pt x="722640" y="80101"/>
                    </a:cubicBezTo>
                    <a:lnTo>
                      <a:pt x="722640" y="1042203"/>
                    </a:lnTo>
                    <a:cubicBezTo>
                      <a:pt x="722640" y="1063447"/>
                      <a:pt x="714201" y="1083821"/>
                      <a:pt x="699179" y="1098843"/>
                    </a:cubicBezTo>
                    <a:cubicBezTo>
                      <a:pt x="684157" y="1113865"/>
                      <a:pt x="663783" y="1122304"/>
                      <a:pt x="642539" y="1122304"/>
                    </a:cubicBezTo>
                    <a:lnTo>
                      <a:pt x="80101" y="1122304"/>
                    </a:lnTo>
                    <a:cubicBezTo>
                      <a:pt x="35862" y="1122304"/>
                      <a:pt x="0" y="1086442"/>
                      <a:pt x="0" y="1042203"/>
                    </a:cubicBezTo>
                    <a:lnTo>
                      <a:pt x="0" y="80101"/>
                    </a:lnTo>
                    <a:cubicBezTo>
                      <a:pt x="0" y="35862"/>
                      <a:pt x="35862" y="0"/>
                      <a:pt x="80101" y="0"/>
                    </a:cubicBezTo>
                    <a:close/>
                  </a:path>
                </a:pathLst>
              </a:custGeom>
              <a:solidFill>
                <a:srgbClr val="FF8414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0" y="-47625"/>
                <a:ext cx="722640" cy="1169929"/>
              </a:xfrm>
              <a:prstGeom prst="rect">
                <a:avLst/>
              </a:prstGeom>
            </p:spPr>
            <p:txBody>
              <a:bodyPr lIns="49650" tIns="49650" rIns="49650" bIns="4965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2131" y="0"/>
              <a:ext cx="3219619" cy="5002539"/>
              <a:chOff x="0" y="0"/>
              <a:chExt cx="4737342" cy="736072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EFC828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</p:grpSp>
      </p:grpSp>
      <p:grpSp>
        <p:nvGrpSpPr>
          <p:cNvPr id="39" name="Group 39"/>
          <p:cNvGrpSpPr/>
          <p:nvPr/>
        </p:nvGrpSpPr>
        <p:grpSpPr>
          <a:xfrm>
            <a:off x="5029560" y="4196329"/>
            <a:ext cx="2413649" cy="3752681"/>
            <a:chOff x="0" y="0"/>
            <a:chExt cx="864997" cy="1344876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64997" cy="1344876"/>
            </a:xfrm>
            <a:custGeom>
              <a:avLst/>
              <a:gdLst/>
              <a:ahLst/>
              <a:cxnLst/>
              <a:rect l="l" t="t" r="r" b="b"/>
              <a:pathLst>
                <a:path w="864997" h="134487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9216"/>
                  </a:lnTo>
                  <a:cubicBezTo>
                    <a:pt x="864997" y="1333388"/>
                    <a:pt x="853509" y="1344876"/>
                    <a:pt x="839337" y="1344876"/>
                  </a:cubicBezTo>
                  <a:lnTo>
                    <a:pt x="25660" y="1344876"/>
                  </a:lnTo>
                  <a:cubicBezTo>
                    <a:pt x="18855" y="1344876"/>
                    <a:pt x="12328" y="1342173"/>
                    <a:pt x="7516" y="1337360"/>
                  </a:cubicBezTo>
                  <a:cubicBezTo>
                    <a:pt x="2704" y="1332548"/>
                    <a:pt x="0" y="1326021"/>
                    <a:pt x="0" y="131921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0" y="-19050"/>
              <a:ext cx="864997" cy="13639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189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4988643" y="4196270"/>
            <a:ext cx="2454113" cy="3751904"/>
            <a:chOff x="0" y="0"/>
            <a:chExt cx="4737342" cy="736072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EFC828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44" name="Freeform 44"/>
          <p:cNvSpPr/>
          <p:nvPr/>
        </p:nvSpPr>
        <p:spPr>
          <a:xfrm>
            <a:off x="149036" y="275129"/>
            <a:ext cx="2305860" cy="3652114"/>
          </a:xfrm>
          <a:custGeom>
            <a:avLst/>
            <a:gdLst/>
            <a:ahLst/>
            <a:cxnLst/>
            <a:rect l="l" t="t" r="r" b="b"/>
            <a:pathLst>
              <a:path w="2305860" h="3652114">
                <a:moveTo>
                  <a:pt x="0" y="0"/>
                </a:moveTo>
                <a:lnTo>
                  <a:pt x="2305860" y="0"/>
                </a:lnTo>
                <a:lnTo>
                  <a:pt x="2305860" y="3652114"/>
                </a:lnTo>
                <a:lnTo>
                  <a:pt x="0" y="36521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7121" t="-1094" r="-89688"/>
            </a:stretch>
          </a:blipFill>
        </p:spPr>
      </p:sp>
      <p:sp>
        <p:nvSpPr>
          <p:cNvPr id="45" name="TextBox 45"/>
          <p:cNvSpPr txBox="1"/>
          <p:nvPr/>
        </p:nvSpPr>
        <p:spPr>
          <a:xfrm>
            <a:off x="798468" y="1363389"/>
            <a:ext cx="1308259" cy="30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6"/>
              </a:lnSpc>
            </a:pPr>
            <a:r>
              <a:rPr lang="en-US" sz="2512" b="1" dirty="0" err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prédatric</a:t>
            </a:r>
            <a:endParaRPr lang="en-US" sz="2512" b="1" dirty="0">
              <a:solidFill>
                <a:srgbClr val="000000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</p:txBody>
      </p:sp>
      <p:grpSp>
        <p:nvGrpSpPr>
          <p:cNvPr id="46" name="Group 46"/>
          <p:cNvGrpSpPr/>
          <p:nvPr/>
        </p:nvGrpSpPr>
        <p:grpSpPr>
          <a:xfrm>
            <a:off x="202681" y="2896231"/>
            <a:ext cx="2209193" cy="871414"/>
            <a:chOff x="0" y="0"/>
            <a:chExt cx="842543" cy="332340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842543" cy="332340"/>
            </a:xfrm>
            <a:custGeom>
              <a:avLst/>
              <a:gdLst/>
              <a:ahLst/>
              <a:cxnLst/>
              <a:rect l="l" t="t" r="r" b="b"/>
              <a:pathLst>
                <a:path w="842543" h="332340">
                  <a:moveTo>
                    <a:pt x="0" y="0"/>
                  </a:moveTo>
                  <a:lnTo>
                    <a:pt x="842543" y="0"/>
                  </a:lnTo>
                  <a:lnTo>
                    <a:pt x="842543" y="332340"/>
                  </a:lnTo>
                  <a:lnTo>
                    <a:pt x="0" y="332340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0" y="-38100"/>
              <a:ext cx="842543" cy="3704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356506" y="954405"/>
            <a:ext cx="1894127" cy="777802"/>
            <a:chOff x="0" y="0"/>
            <a:chExt cx="696882" cy="286167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696882" cy="286167"/>
            </a:xfrm>
            <a:custGeom>
              <a:avLst/>
              <a:gdLst/>
              <a:ahLst/>
              <a:cxnLst/>
              <a:rect l="l" t="t" r="r" b="b"/>
              <a:pathLst>
                <a:path w="696882" h="286167">
                  <a:moveTo>
                    <a:pt x="0" y="0"/>
                  </a:moveTo>
                  <a:lnTo>
                    <a:pt x="696882" y="0"/>
                  </a:lnTo>
                  <a:lnTo>
                    <a:pt x="696882" y="286167"/>
                  </a:lnTo>
                  <a:lnTo>
                    <a:pt x="0" y="286167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696882" cy="324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2067224" y="336033"/>
            <a:ext cx="341916" cy="341916"/>
            <a:chOff x="0" y="0"/>
            <a:chExt cx="812800" cy="8128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F9E0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1497" tIns="31497" rIns="31497" bIns="31497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5" name="Freeform 55"/>
          <p:cNvSpPr/>
          <p:nvPr/>
        </p:nvSpPr>
        <p:spPr>
          <a:xfrm>
            <a:off x="2154903" y="381995"/>
            <a:ext cx="166558" cy="249994"/>
          </a:xfrm>
          <a:custGeom>
            <a:avLst/>
            <a:gdLst/>
            <a:ahLst/>
            <a:cxnLst/>
            <a:rect l="l" t="t" r="r" b="b"/>
            <a:pathLst>
              <a:path w="166558" h="249994">
                <a:moveTo>
                  <a:pt x="0" y="0"/>
                </a:moveTo>
                <a:lnTo>
                  <a:pt x="166558" y="0"/>
                </a:lnTo>
                <a:lnTo>
                  <a:pt x="166558" y="249993"/>
                </a:lnTo>
                <a:lnTo>
                  <a:pt x="0" y="249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6" name="Group 56"/>
          <p:cNvGrpSpPr/>
          <p:nvPr/>
        </p:nvGrpSpPr>
        <p:grpSpPr>
          <a:xfrm>
            <a:off x="197360" y="1932232"/>
            <a:ext cx="2209193" cy="899124"/>
            <a:chOff x="0" y="0"/>
            <a:chExt cx="842543" cy="342908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842543" cy="342908"/>
            </a:xfrm>
            <a:custGeom>
              <a:avLst/>
              <a:gdLst/>
              <a:ahLst/>
              <a:cxnLst/>
              <a:rect l="l" t="t" r="r" b="b"/>
              <a:pathLst>
                <a:path w="842543" h="342908">
                  <a:moveTo>
                    <a:pt x="0" y="0"/>
                  </a:moveTo>
                  <a:lnTo>
                    <a:pt x="842543" y="0"/>
                  </a:lnTo>
                  <a:lnTo>
                    <a:pt x="842543" y="342908"/>
                  </a:lnTo>
                  <a:lnTo>
                    <a:pt x="0" y="342908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0" y="-38100"/>
              <a:ext cx="842543" cy="381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9" name="Freeform 59"/>
          <p:cNvSpPr/>
          <p:nvPr/>
        </p:nvSpPr>
        <p:spPr>
          <a:xfrm flipH="1">
            <a:off x="169882" y="1603850"/>
            <a:ext cx="643367" cy="533409"/>
          </a:xfrm>
          <a:custGeom>
            <a:avLst/>
            <a:gdLst/>
            <a:ahLst/>
            <a:cxnLst/>
            <a:rect l="l" t="t" r="r" b="b"/>
            <a:pathLst>
              <a:path w="643367" h="533409">
                <a:moveTo>
                  <a:pt x="643366" y="0"/>
                </a:moveTo>
                <a:lnTo>
                  <a:pt x="0" y="0"/>
                </a:lnTo>
                <a:lnTo>
                  <a:pt x="0" y="533409"/>
                </a:lnTo>
                <a:lnTo>
                  <a:pt x="643366" y="533409"/>
                </a:lnTo>
                <a:lnTo>
                  <a:pt x="643366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0" name="Freeform 60"/>
          <p:cNvSpPr/>
          <p:nvPr/>
        </p:nvSpPr>
        <p:spPr>
          <a:xfrm rot="930540">
            <a:off x="1626137" y="752006"/>
            <a:ext cx="775531" cy="427247"/>
          </a:xfrm>
          <a:custGeom>
            <a:avLst/>
            <a:gdLst/>
            <a:ahLst/>
            <a:cxnLst/>
            <a:rect l="l" t="t" r="r" b="b"/>
            <a:pathLst>
              <a:path w="775531" h="427247">
                <a:moveTo>
                  <a:pt x="0" y="0"/>
                </a:moveTo>
                <a:lnTo>
                  <a:pt x="775531" y="0"/>
                </a:lnTo>
                <a:lnTo>
                  <a:pt x="775531" y="427248"/>
                </a:lnTo>
                <a:lnTo>
                  <a:pt x="0" y="42724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1" name="Freeform 61"/>
          <p:cNvSpPr/>
          <p:nvPr/>
        </p:nvSpPr>
        <p:spPr>
          <a:xfrm rot="1625077">
            <a:off x="1919502" y="853886"/>
            <a:ext cx="78359" cy="167612"/>
          </a:xfrm>
          <a:custGeom>
            <a:avLst/>
            <a:gdLst/>
            <a:ahLst/>
            <a:cxnLst/>
            <a:rect l="l" t="t" r="r" b="b"/>
            <a:pathLst>
              <a:path w="78359" h="167612">
                <a:moveTo>
                  <a:pt x="0" y="0"/>
                </a:moveTo>
                <a:lnTo>
                  <a:pt x="78359" y="0"/>
                </a:lnTo>
                <a:lnTo>
                  <a:pt x="78359" y="167612"/>
                </a:lnTo>
                <a:lnTo>
                  <a:pt x="0" y="16761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62" name="Freeform 62"/>
          <p:cNvSpPr/>
          <p:nvPr/>
        </p:nvSpPr>
        <p:spPr>
          <a:xfrm rot="1617547">
            <a:off x="2036570" y="845289"/>
            <a:ext cx="143708" cy="307397"/>
          </a:xfrm>
          <a:custGeom>
            <a:avLst/>
            <a:gdLst/>
            <a:ahLst/>
            <a:cxnLst/>
            <a:rect l="l" t="t" r="r" b="b"/>
            <a:pathLst>
              <a:path w="143708" h="307397">
                <a:moveTo>
                  <a:pt x="0" y="0"/>
                </a:moveTo>
                <a:lnTo>
                  <a:pt x="143708" y="0"/>
                </a:lnTo>
                <a:lnTo>
                  <a:pt x="143708" y="307397"/>
                </a:lnTo>
                <a:lnTo>
                  <a:pt x="0" y="3073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63" name="Freeform 63"/>
          <p:cNvSpPr/>
          <p:nvPr/>
        </p:nvSpPr>
        <p:spPr>
          <a:xfrm rot="-394909">
            <a:off x="245237" y="1662520"/>
            <a:ext cx="457733" cy="290089"/>
          </a:xfrm>
          <a:custGeom>
            <a:avLst/>
            <a:gdLst/>
            <a:ahLst/>
            <a:cxnLst/>
            <a:rect l="l" t="t" r="r" b="b"/>
            <a:pathLst>
              <a:path w="457733" h="290089">
                <a:moveTo>
                  <a:pt x="0" y="0"/>
                </a:moveTo>
                <a:lnTo>
                  <a:pt x="457733" y="0"/>
                </a:lnTo>
                <a:lnTo>
                  <a:pt x="457733" y="290088"/>
                </a:lnTo>
                <a:lnTo>
                  <a:pt x="0" y="29008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64" name="TextBox 64"/>
          <p:cNvSpPr txBox="1"/>
          <p:nvPr/>
        </p:nvSpPr>
        <p:spPr>
          <a:xfrm>
            <a:off x="503318" y="1021431"/>
            <a:ext cx="936943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Rev</a:t>
            </a:r>
            <a:r>
              <a:rPr lang="en-US" sz="275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ue </a:t>
            </a:r>
          </a:p>
        </p:txBody>
      </p:sp>
      <p:sp>
        <p:nvSpPr>
          <p:cNvPr id="65" name="Freeform 65"/>
          <p:cNvSpPr/>
          <p:nvPr/>
        </p:nvSpPr>
        <p:spPr>
          <a:xfrm rot="-10800000" flipH="1">
            <a:off x="135291" y="269607"/>
            <a:ext cx="1759451" cy="900252"/>
          </a:xfrm>
          <a:custGeom>
            <a:avLst/>
            <a:gdLst/>
            <a:ahLst/>
            <a:cxnLst/>
            <a:rect l="l" t="t" r="r" b="b"/>
            <a:pathLst>
              <a:path w="1759451" h="900252">
                <a:moveTo>
                  <a:pt x="1759451" y="0"/>
                </a:moveTo>
                <a:lnTo>
                  <a:pt x="0" y="0"/>
                </a:lnTo>
                <a:lnTo>
                  <a:pt x="0" y="900252"/>
                </a:lnTo>
                <a:lnTo>
                  <a:pt x="1759451" y="900252"/>
                </a:lnTo>
                <a:lnTo>
                  <a:pt x="1759451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66" name="TextBox 66"/>
          <p:cNvSpPr txBox="1"/>
          <p:nvPr/>
        </p:nvSpPr>
        <p:spPr>
          <a:xfrm>
            <a:off x="305820" y="3035817"/>
            <a:ext cx="1767249" cy="573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Cette revue "prédatrice" et essentiellement commerciale ne fait pas relire et corriger ses articles.</a:t>
            </a:r>
          </a:p>
        </p:txBody>
      </p:sp>
      <p:sp>
        <p:nvSpPr>
          <p:cNvPr id="67" name="Freeform 67"/>
          <p:cNvSpPr/>
          <p:nvPr/>
        </p:nvSpPr>
        <p:spPr>
          <a:xfrm flipH="1">
            <a:off x="710850" y="2772052"/>
            <a:ext cx="1759451" cy="1161971"/>
          </a:xfrm>
          <a:custGeom>
            <a:avLst/>
            <a:gdLst/>
            <a:ahLst/>
            <a:cxnLst/>
            <a:rect l="l" t="t" r="r" b="b"/>
            <a:pathLst>
              <a:path w="1759451" h="1161971">
                <a:moveTo>
                  <a:pt x="1759450" y="0"/>
                </a:moveTo>
                <a:lnTo>
                  <a:pt x="0" y="0"/>
                </a:lnTo>
                <a:lnTo>
                  <a:pt x="0" y="1161970"/>
                </a:lnTo>
                <a:lnTo>
                  <a:pt x="1759450" y="1161970"/>
                </a:lnTo>
                <a:lnTo>
                  <a:pt x="175945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68" name="Freeform 68"/>
          <p:cNvSpPr/>
          <p:nvPr/>
        </p:nvSpPr>
        <p:spPr>
          <a:xfrm rot="1625077">
            <a:off x="1846032" y="839036"/>
            <a:ext cx="53508" cy="114455"/>
          </a:xfrm>
          <a:custGeom>
            <a:avLst/>
            <a:gdLst/>
            <a:ahLst/>
            <a:cxnLst/>
            <a:rect l="l" t="t" r="r" b="b"/>
            <a:pathLst>
              <a:path w="53508" h="114455">
                <a:moveTo>
                  <a:pt x="0" y="0"/>
                </a:moveTo>
                <a:lnTo>
                  <a:pt x="53507" y="0"/>
                </a:lnTo>
                <a:lnTo>
                  <a:pt x="53507" y="114455"/>
                </a:lnTo>
                <a:lnTo>
                  <a:pt x="0" y="11445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69" name="Freeform 69"/>
          <p:cNvSpPr/>
          <p:nvPr/>
        </p:nvSpPr>
        <p:spPr>
          <a:xfrm>
            <a:off x="2633985" y="279022"/>
            <a:ext cx="2284835" cy="3613501"/>
          </a:xfrm>
          <a:custGeom>
            <a:avLst/>
            <a:gdLst/>
            <a:ahLst/>
            <a:cxnLst/>
            <a:rect l="l" t="t" r="r" b="b"/>
            <a:pathLst>
              <a:path w="2284835" h="3613501">
                <a:moveTo>
                  <a:pt x="0" y="0"/>
                </a:moveTo>
                <a:lnTo>
                  <a:pt x="2284835" y="0"/>
                </a:lnTo>
                <a:lnTo>
                  <a:pt x="2284835" y="3613501"/>
                </a:lnTo>
                <a:lnTo>
                  <a:pt x="0" y="36135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7274" t="-1515" r="-90197"/>
            </a:stretch>
          </a:blipFill>
        </p:spPr>
      </p:sp>
      <p:sp>
        <p:nvSpPr>
          <p:cNvPr id="70" name="TextBox 70"/>
          <p:cNvSpPr txBox="1"/>
          <p:nvPr/>
        </p:nvSpPr>
        <p:spPr>
          <a:xfrm>
            <a:off x="3283418" y="1352165"/>
            <a:ext cx="1308259" cy="30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6"/>
              </a:lnSpc>
            </a:pPr>
            <a:r>
              <a:rPr lang="en-US" sz="2512" b="1" dirty="0" err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prédatric</a:t>
            </a:r>
            <a:endParaRPr lang="en-US" sz="2512" b="1" dirty="0">
              <a:solidFill>
                <a:srgbClr val="000000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</p:txBody>
      </p:sp>
      <p:grpSp>
        <p:nvGrpSpPr>
          <p:cNvPr id="71" name="Group 71"/>
          <p:cNvGrpSpPr/>
          <p:nvPr/>
        </p:nvGrpSpPr>
        <p:grpSpPr>
          <a:xfrm>
            <a:off x="2666152" y="2862437"/>
            <a:ext cx="2197872" cy="871414"/>
            <a:chOff x="0" y="0"/>
            <a:chExt cx="838225" cy="332340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838225" cy="332340"/>
            </a:xfrm>
            <a:custGeom>
              <a:avLst/>
              <a:gdLst/>
              <a:ahLst/>
              <a:cxnLst/>
              <a:rect l="l" t="t" r="r" b="b"/>
              <a:pathLst>
                <a:path w="838225" h="332340">
                  <a:moveTo>
                    <a:pt x="0" y="0"/>
                  </a:moveTo>
                  <a:lnTo>
                    <a:pt x="838225" y="0"/>
                  </a:lnTo>
                  <a:lnTo>
                    <a:pt x="838225" y="332340"/>
                  </a:lnTo>
                  <a:lnTo>
                    <a:pt x="0" y="332340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3" name="TextBox 73"/>
            <p:cNvSpPr txBox="1"/>
            <p:nvPr/>
          </p:nvSpPr>
          <p:spPr>
            <a:xfrm>
              <a:off x="0" y="-38100"/>
              <a:ext cx="838225" cy="3704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2827771" y="954405"/>
            <a:ext cx="1884436" cy="777802"/>
            <a:chOff x="0" y="0"/>
            <a:chExt cx="693316" cy="286167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693316" cy="286167"/>
            </a:xfrm>
            <a:custGeom>
              <a:avLst/>
              <a:gdLst/>
              <a:ahLst/>
              <a:cxnLst/>
              <a:rect l="l" t="t" r="r" b="b"/>
              <a:pathLst>
                <a:path w="693316" h="286167">
                  <a:moveTo>
                    <a:pt x="0" y="0"/>
                  </a:moveTo>
                  <a:lnTo>
                    <a:pt x="693316" y="0"/>
                  </a:lnTo>
                  <a:lnTo>
                    <a:pt x="693316" y="286167"/>
                  </a:lnTo>
                  <a:lnTo>
                    <a:pt x="0" y="286167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0" y="-38100"/>
              <a:ext cx="693316" cy="324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4552174" y="324809"/>
            <a:ext cx="341916" cy="341916"/>
            <a:chOff x="0" y="0"/>
            <a:chExt cx="812800" cy="81280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F9E0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9" name="TextBox 7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1497" tIns="31497" rIns="31497" bIns="31497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80" name="Freeform 80"/>
          <p:cNvSpPr/>
          <p:nvPr/>
        </p:nvSpPr>
        <p:spPr>
          <a:xfrm>
            <a:off x="4639853" y="370770"/>
            <a:ext cx="166558" cy="249994"/>
          </a:xfrm>
          <a:custGeom>
            <a:avLst/>
            <a:gdLst/>
            <a:ahLst/>
            <a:cxnLst/>
            <a:rect l="l" t="t" r="r" b="b"/>
            <a:pathLst>
              <a:path w="166558" h="249994">
                <a:moveTo>
                  <a:pt x="0" y="0"/>
                </a:moveTo>
                <a:lnTo>
                  <a:pt x="166558" y="0"/>
                </a:lnTo>
                <a:lnTo>
                  <a:pt x="166558" y="249993"/>
                </a:lnTo>
                <a:lnTo>
                  <a:pt x="0" y="249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81" name="Group 81"/>
          <p:cNvGrpSpPr/>
          <p:nvPr/>
        </p:nvGrpSpPr>
        <p:grpSpPr>
          <a:xfrm>
            <a:off x="2666152" y="1935603"/>
            <a:ext cx="2197872" cy="899124"/>
            <a:chOff x="0" y="0"/>
            <a:chExt cx="838225" cy="342908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838225" cy="342908"/>
            </a:xfrm>
            <a:custGeom>
              <a:avLst/>
              <a:gdLst/>
              <a:ahLst/>
              <a:cxnLst/>
              <a:rect l="l" t="t" r="r" b="b"/>
              <a:pathLst>
                <a:path w="838225" h="342908">
                  <a:moveTo>
                    <a:pt x="0" y="0"/>
                  </a:moveTo>
                  <a:lnTo>
                    <a:pt x="838225" y="0"/>
                  </a:lnTo>
                  <a:lnTo>
                    <a:pt x="838225" y="342908"/>
                  </a:lnTo>
                  <a:lnTo>
                    <a:pt x="0" y="342908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3" name="TextBox 83"/>
            <p:cNvSpPr txBox="1"/>
            <p:nvPr/>
          </p:nvSpPr>
          <p:spPr>
            <a:xfrm>
              <a:off x="0" y="-38100"/>
              <a:ext cx="838225" cy="381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4" name="Freeform 84"/>
          <p:cNvSpPr/>
          <p:nvPr/>
        </p:nvSpPr>
        <p:spPr>
          <a:xfrm flipH="1">
            <a:off x="2654831" y="1592625"/>
            <a:ext cx="643367" cy="533409"/>
          </a:xfrm>
          <a:custGeom>
            <a:avLst/>
            <a:gdLst/>
            <a:ahLst/>
            <a:cxnLst/>
            <a:rect l="l" t="t" r="r" b="b"/>
            <a:pathLst>
              <a:path w="643367" h="533409">
                <a:moveTo>
                  <a:pt x="643367" y="0"/>
                </a:moveTo>
                <a:lnTo>
                  <a:pt x="0" y="0"/>
                </a:lnTo>
                <a:lnTo>
                  <a:pt x="0" y="533409"/>
                </a:lnTo>
                <a:lnTo>
                  <a:pt x="643367" y="533409"/>
                </a:lnTo>
                <a:lnTo>
                  <a:pt x="64336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5" name="Freeform 85"/>
          <p:cNvSpPr/>
          <p:nvPr/>
        </p:nvSpPr>
        <p:spPr>
          <a:xfrm rot="930540">
            <a:off x="4111087" y="740782"/>
            <a:ext cx="775531" cy="427247"/>
          </a:xfrm>
          <a:custGeom>
            <a:avLst/>
            <a:gdLst/>
            <a:ahLst/>
            <a:cxnLst/>
            <a:rect l="l" t="t" r="r" b="b"/>
            <a:pathLst>
              <a:path w="775531" h="427247">
                <a:moveTo>
                  <a:pt x="0" y="0"/>
                </a:moveTo>
                <a:lnTo>
                  <a:pt x="775530" y="0"/>
                </a:lnTo>
                <a:lnTo>
                  <a:pt x="775530" y="427247"/>
                </a:lnTo>
                <a:lnTo>
                  <a:pt x="0" y="4272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6" name="Freeform 86"/>
          <p:cNvSpPr/>
          <p:nvPr/>
        </p:nvSpPr>
        <p:spPr>
          <a:xfrm rot="-394909">
            <a:off x="2730187" y="1651295"/>
            <a:ext cx="457733" cy="290089"/>
          </a:xfrm>
          <a:custGeom>
            <a:avLst/>
            <a:gdLst/>
            <a:ahLst/>
            <a:cxnLst/>
            <a:rect l="l" t="t" r="r" b="b"/>
            <a:pathLst>
              <a:path w="457733" h="290089">
                <a:moveTo>
                  <a:pt x="0" y="0"/>
                </a:moveTo>
                <a:lnTo>
                  <a:pt x="457733" y="0"/>
                </a:lnTo>
                <a:lnTo>
                  <a:pt x="457733" y="290088"/>
                </a:lnTo>
                <a:lnTo>
                  <a:pt x="0" y="29008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7" name="TextBox 87"/>
          <p:cNvSpPr txBox="1"/>
          <p:nvPr/>
        </p:nvSpPr>
        <p:spPr>
          <a:xfrm>
            <a:off x="3037939" y="1022780"/>
            <a:ext cx="727149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Date</a:t>
            </a:r>
          </a:p>
        </p:txBody>
      </p:sp>
      <p:sp>
        <p:nvSpPr>
          <p:cNvPr id="88" name="Freeform 88"/>
          <p:cNvSpPr/>
          <p:nvPr/>
        </p:nvSpPr>
        <p:spPr>
          <a:xfrm rot="-10800000" flipH="1">
            <a:off x="2602117" y="266667"/>
            <a:ext cx="1759451" cy="900252"/>
          </a:xfrm>
          <a:custGeom>
            <a:avLst/>
            <a:gdLst/>
            <a:ahLst/>
            <a:cxnLst/>
            <a:rect l="l" t="t" r="r" b="b"/>
            <a:pathLst>
              <a:path w="1759451" h="900252">
                <a:moveTo>
                  <a:pt x="1759451" y="0"/>
                </a:moveTo>
                <a:lnTo>
                  <a:pt x="0" y="0"/>
                </a:lnTo>
                <a:lnTo>
                  <a:pt x="0" y="900252"/>
                </a:lnTo>
                <a:lnTo>
                  <a:pt x="1759451" y="900252"/>
                </a:lnTo>
                <a:lnTo>
                  <a:pt x="1759451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89" name="Freeform 89"/>
          <p:cNvSpPr/>
          <p:nvPr/>
        </p:nvSpPr>
        <p:spPr>
          <a:xfrm rot="1340545">
            <a:off x="4342354" y="796946"/>
            <a:ext cx="330458" cy="308397"/>
          </a:xfrm>
          <a:custGeom>
            <a:avLst/>
            <a:gdLst/>
            <a:ahLst/>
            <a:cxnLst/>
            <a:rect l="l" t="t" r="r" b="b"/>
            <a:pathLst>
              <a:path w="330458" h="308397">
                <a:moveTo>
                  <a:pt x="0" y="0"/>
                </a:moveTo>
                <a:lnTo>
                  <a:pt x="330458" y="0"/>
                </a:lnTo>
                <a:lnTo>
                  <a:pt x="330458" y="308397"/>
                </a:lnTo>
                <a:lnTo>
                  <a:pt x="0" y="30839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90" name="Freeform 90"/>
          <p:cNvSpPr/>
          <p:nvPr/>
        </p:nvSpPr>
        <p:spPr>
          <a:xfrm>
            <a:off x="5094454" y="279022"/>
            <a:ext cx="2284835" cy="3613501"/>
          </a:xfrm>
          <a:custGeom>
            <a:avLst/>
            <a:gdLst/>
            <a:ahLst/>
            <a:cxnLst/>
            <a:rect l="l" t="t" r="r" b="b"/>
            <a:pathLst>
              <a:path w="2284835" h="3613501">
                <a:moveTo>
                  <a:pt x="0" y="0"/>
                </a:moveTo>
                <a:lnTo>
                  <a:pt x="2284835" y="0"/>
                </a:lnTo>
                <a:lnTo>
                  <a:pt x="2284835" y="3613501"/>
                </a:lnTo>
                <a:lnTo>
                  <a:pt x="0" y="36135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7274" t="-1515" r="-90197"/>
            </a:stretch>
          </a:blipFill>
        </p:spPr>
      </p:sp>
      <p:sp>
        <p:nvSpPr>
          <p:cNvPr id="91" name="TextBox 91"/>
          <p:cNvSpPr txBox="1"/>
          <p:nvPr/>
        </p:nvSpPr>
        <p:spPr>
          <a:xfrm>
            <a:off x="5743902" y="1352165"/>
            <a:ext cx="1308228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7"/>
              </a:lnSpc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prédatric</a:t>
            </a:r>
          </a:p>
        </p:txBody>
      </p:sp>
      <p:grpSp>
        <p:nvGrpSpPr>
          <p:cNvPr id="92" name="Group 92"/>
          <p:cNvGrpSpPr/>
          <p:nvPr/>
        </p:nvGrpSpPr>
        <p:grpSpPr>
          <a:xfrm>
            <a:off x="5140578" y="2862437"/>
            <a:ext cx="2191239" cy="871414"/>
            <a:chOff x="0" y="0"/>
            <a:chExt cx="835695" cy="332340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835695" cy="332340"/>
            </a:xfrm>
            <a:custGeom>
              <a:avLst/>
              <a:gdLst/>
              <a:ahLst/>
              <a:cxnLst/>
              <a:rect l="l" t="t" r="r" b="b"/>
              <a:pathLst>
                <a:path w="835695" h="332340">
                  <a:moveTo>
                    <a:pt x="0" y="0"/>
                  </a:moveTo>
                  <a:lnTo>
                    <a:pt x="835695" y="0"/>
                  </a:lnTo>
                  <a:lnTo>
                    <a:pt x="835695" y="332340"/>
                  </a:lnTo>
                  <a:lnTo>
                    <a:pt x="0" y="332340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4" name="TextBox 94"/>
            <p:cNvSpPr txBox="1"/>
            <p:nvPr/>
          </p:nvSpPr>
          <p:spPr>
            <a:xfrm>
              <a:off x="0" y="-38100"/>
              <a:ext cx="835695" cy="3704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5" name="Group 95"/>
          <p:cNvGrpSpPr/>
          <p:nvPr/>
        </p:nvGrpSpPr>
        <p:grpSpPr>
          <a:xfrm>
            <a:off x="5294733" y="980362"/>
            <a:ext cx="1888867" cy="777802"/>
            <a:chOff x="0" y="0"/>
            <a:chExt cx="694947" cy="286167"/>
          </a:xfrm>
        </p:grpSpPr>
        <p:sp>
          <p:nvSpPr>
            <p:cNvPr id="96" name="Freeform 96"/>
            <p:cNvSpPr/>
            <p:nvPr/>
          </p:nvSpPr>
          <p:spPr>
            <a:xfrm>
              <a:off x="0" y="0"/>
              <a:ext cx="694947" cy="286167"/>
            </a:xfrm>
            <a:custGeom>
              <a:avLst/>
              <a:gdLst/>
              <a:ahLst/>
              <a:cxnLst/>
              <a:rect l="l" t="t" r="r" b="b"/>
              <a:pathLst>
                <a:path w="694947" h="286167">
                  <a:moveTo>
                    <a:pt x="0" y="0"/>
                  </a:moveTo>
                  <a:lnTo>
                    <a:pt x="694947" y="0"/>
                  </a:lnTo>
                  <a:lnTo>
                    <a:pt x="694947" y="286167"/>
                  </a:lnTo>
                  <a:lnTo>
                    <a:pt x="0" y="286167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7" name="TextBox 97"/>
            <p:cNvSpPr txBox="1"/>
            <p:nvPr/>
          </p:nvSpPr>
          <p:spPr>
            <a:xfrm>
              <a:off x="0" y="-66675"/>
              <a:ext cx="694947" cy="352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85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7012643" y="324809"/>
            <a:ext cx="341916" cy="341916"/>
            <a:chOff x="0" y="0"/>
            <a:chExt cx="812800" cy="812800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F9E0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0" name="TextBox 10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1497" tIns="31497" rIns="31497" bIns="31497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01" name="Freeform 101"/>
          <p:cNvSpPr/>
          <p:nvPr/>
        </p:nvSpPr>
        <p:spPr>
          <a:xfrm>
            <a:off x="7100322" y="370770"/>
            <a:ext cx="166558" cy="249994"/>
          </a:xfrm>
          <a:custGeom>
            <a:avLst/>
            <a:gdLst/>
            <a:ahLst/>
            <a:cxnLst/>
            <a:rect l="l" t="t" r="r" b="b"/>
            <a:pathLst>
              <a:path w="166558" h="249994">
                <a:moveTo>
                  <a:pt x="0" y="0"/>
                </a:moveTo>
                <a:lnTo>
                  <a:pt x="166558" y="0"/>
                </a:lnTo>
                <a:lnTo>
                  <a:pt x="166558" y="249993"/>
                </a:lnTo>
                <a:lnTo>
                  <a:pt x="0" y="2499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02" name="Group 102"/>
          <p:cNvGrpSpPr/>
          <p:nvPr/>
        </p:nvGrpSpPr>
        <p:grpSpPr>
          <a:xfrm>
            <a:off x="5133254" y="1935603"/>
            <a:ext cx="2191239" cy="899124"/>
            <a:chOff x="0" y="0"/>
            <a:chExt cx="835695" cy="342908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835695" cy="342908"/>
            </a:xfrm>
            <a:custGeom>
              <a:avLst/>
              <a:gdLst/>
              <a:ahLst/>
              <a:cxnLst/>
              <a:rect l="l" t="t" r="r" b="b"/>
              <a:pathLst>
                <a:path w="835695" h="342908">
                  <a:moveTo>
                    <a:pt x="0" y="0"/>
                  </a:moveTo>
                  <a:lnTo>
                    <a:pt x="835695" y="0"/>
                  </a:lnTo>
                  <a:lnTo>
                    <a:pt x="835695" y="342908"/>
                  </a:lnTo>
                  <a:lnTo>
                    <a:pt x="0" y="342908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4" name="TextBox 104"/>
            <p:cNvSpPr txBox="1"/>
            <p:nvPr/>
          </p:nvSpPr>
          <p:spPr>
            <a:xfrm>
              <a:off x="0" y="-38100"/>
              <a:ext cx="835695" cy="381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5" name="Freeform 105"/>
          <p:cNvSpPr/>
          <p:nvPr/>
        </p:nvSpPr>
        <p:spPr>
          <a:xfrm flipH="1">
            <a:off x="5115300" y="1592625"/>
            <a:ext cx="643367" cy="533409"/>
          </a:xfrm>
          <a:custGeom>
            <a:avLst/>
            <a:gdLst/>
            <a:ahLst/>
            <a:cxnLst/>
            <a:rect l="l" t="t" r="r" b="b"/>
            <a:pathLst>
              <a:path w="643367" h="533409">
                <a:moveTo>
                  <a:pt x="643367" y="0"/>
                </a:moveTo>
                <a:lnTo>
                  <a:pt x="0" y="0"/>
                </a:lnTo>
                <a:lnTo>
                  <a:pt x="0" y="533409"/>
                </a:lnTo>
                <a:lnTo>
                  <a:pt x="643367" y="533409"/>
                </a:lnTo>
                <a:lnTo>
                  <a:pt x="643367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6" name="Freeform 106"/>
          <p:cNvSpPr/>
          <p:nvPr/>
        </p:nvSpPr>
        <p:spPr>
          <a:xfrm rot="930540">
            <a:off x="6571555" y="740782"/>
            <a:ext cx="775531" cy="427247"/>
          </a:xfrm>
          <a:custGeom>
            <a:avLst/>
            <a:gdLst/>
            <a:ahLst/>
            <a:cxnLst/>
            <a:rect l="l" t="t" r="r" b="b"/>
            <a:pathLst>
              <a:path w="775531" h="427247">
                <a:moveTo>
                  <a:pt x="0" y="0"/>
                </a:moveTo>
                <a:lnTo>
                  <a:pt x="775531" y="0"/>
                </a:lnTo>
                <a:lnTo>
                  <a:pt x="775531" y="427247"/>
                </a:lnTo>
                <a:lnTo>
                  <a:pt x="0" y="4272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7" name="Freeform 107"/>
          <p:cNvSpPr/>
          <p:nvPr/>
        </p:nvSpPr>
        <p:spPr>
          <a:xfrm rot="-394909">
            <a:off x="5190655" y="1651295"/>
            <a:ext cx="457733" cy="290089"/>
          </a:xfrm>
          <a:custGeom>
            <a:avLst/>
            <a:gdLst/>
            <a:ahLst/>
            <a:cxnLst/>
            <a:rect l="l" t="t" r="r" b="b"/>
            <a:pathLst>
              <a:path w="457733" h="290089">
                <a:moveTo>
                  <a:pt x="0" y="0"/>
                </a:moveTo>
                <a:lnTo>
                  <a:pt x="457734" y="0"/>
                </a:lnTo>
                <a:lnTo>
                  <a:pt x="457734" y="290088"/>
                </a:lnTo>
                <a:lnTo>
                  <a:pt x="0" y="29008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08" name="TextBox 108"/>
          <p:cNvSpPr txBox="1"/>
          <p:nvPr/>
        </p:nvSpPr>
        <p:spPr>
          <a:xfrm>
            <a:off x="5427140" y="1014995"/>
            <a:ext cx="1348478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Ancienne</a:t>
            </a:r>
          </a:p>
        </p:txBody>
      </p:sp>
      <p:sp>
        <p:nvSpPr>
          <p:cNvPr id="109" name="Freeform 109"/>
          <p:cNvSpPr/>
          <p:nvPr/>
        </p:nvSpPr>
        <p:spPr>
          <a:xfrm rot="-10800000" flipH="1">
            <a:off x="5076900" y="273103"/>
            <a:ext cx="1759451" cy="900252"/>
          </a:xfrm>
          <a:custGeom>
            <a:avLst/>
            <a:gdLst/>
            <a:ahLst/>
            <a:cxnLst/>
            <a:rect l="l" t="t" r="r" b="b"/>
            <a:pathLst>
              <a:path w="1759451" h="900252">
                <a:moveTo>
                  <a:pt x="1759450" y="0"/>
                </a:moveTo>
                <a:lnTo>
                  <a:pt x="0" y="0"/>
                </a:lnTo>
                <a:lnTo>
                  <a:pt x="0" y="900252"/>
                </a:lnTo>
                <a:lnTo>
                  <a:pt x="1759450" y="900252"/>
                </a:lnTo>
                <a:lnTo>
                  <a:pt x="175945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10" name="TextBox 110"/>
          <p:cNvSpPr txBox="1"/>
          <p:nvPr/>
        </p:nvSpPr>
        <p:spPr>
          <a:xfrm>
            <a:off x="5268757" y="2996652"/>
            <a:ext cx="1722026" cy="573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Évitez de citer les éditions antérieures, qui pourraient comporter des informations obsolètes !</a:t>
            </a:r>
          </a:p>
        </p:txBody>
      </p:sp>
      <p:sp>
        <p:nvSpPr>
          <p:cNvPr id="111" name="Freeform 111"/>
          <p:cNvSpPr/>
          <p:nvPr/>
        </p:nvSpPr>
        <p:spPr>
          <a:xfrm flipH="1">
            <a:off x="5637045" y="2767235"/>
            <a:ext cx="1759451" cy="1161971"/>
          </a:xfrm>
          <a:custGeom>
            <a:avLst/>
            <a:gdLst/>
            <a:ahLst/>
            <a:cxnLst/>
            <a:rect l="l" t="t" r="r" b="b"/>
            <a:pathLst>
              <a:path w="1759451" h="1161971">
                <a:moveTo>
                  <a:pt x="1759451" y="0"/>
                </a:moveTo>
                <a:lnTo>
                  <a:pt x="0" y="0"/>
                </a:lnTo>
                <a:lnTo>
                  <a:pt x="0" y="1161970"/>
                </a:lnTo>
                <a:lnTo>
                  <a:pt x="1759451" y="1161970"/>
                </a:lnTo>
                <a:lnTo>
                  <a:pt x="1759451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12" name="Freeform 112"/>
          <p:cNvSpPr/>
          <p:nvPr/>
        </p:nvSpPr>
        <p:spPr>
          <a:xfrm rot="-3682953">
            <a:off x="6754354" y="654922"/>
            <a:ext cx="405161" cy="607741"/>
          </a:xfrm>
          <a:custGeom>
            <a:avLst/>
            <a:gdLst/>
            <a:ahLst/>
            <a:cxnLst/>
            <a:rect l="l" t="t" r="r" b="b"/>
            <a:pathLst>
              <a:path w="405161" h="607741">
                <a:moveTo>
                  <a:pt x="0" y="0"/>
                </a:moveTo>
                <a:lnTo>
                  <a:pt x="405161" y="0"/>
                </a:lnTo>
                <a:lnTo>
                  <a:pt x="405161" y="607741"/>
                </a:lnTo>
                <a:lnTo>
                  <a:pt x="0" y="607741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113" name="TextBox 113"/>
          <p:cNvSpPr txBox="1"/>
          <p:nvPr/>
        </p:nvSpPr>
        <p:spPr>
          <a:xfrm>
            <a:off x="2831476" y="3072852"/>
            <a:ext cx="1732803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Il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vous sera difficile de savoir si les informations qu'il comporte sont encore d'actualité.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2831476" y="2118209"/>
            <a:ext cx="1897049" cy="573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trouvez un document intéressant sur internet sur l'arthroscopie du genou, mais il n'est pas daté. </a:t>
            </a:r>
          </a:p>
        </p:txBody>
      </p:sp>
      <p:sp>
        <p:nvSpPr>
          <p:cNvPr id="115" name="TextBox 115"/>
          <p:cNvSpPr txBox="1"/>
          <p:nvPr/>
        </p:nvSpPr>
        <p:spPr>
          <a:xfrm>
            <a:off x="3298198" y="1363389"/>
            <a:ext cx="1277303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 u="none" strike="noStrike" dirty="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inconnue</a:t>
            </a:r>
          </a:p>
        </p:txBody>
      </p:sp>
      <p:sp>
        <p:nvSpPr>
          <p:cNvPr id="116" name="TextBox 116"/>
          <p:cNvSpPr txBox="1"/>
          <p:nvPr/>
        </p:nvSpPr>
        <p:spPr>
          <a:xfrm rot="1359460">
            <a:off x="4341101" y="918110"/>
            <a:ext cx="282037" cy="196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76"/>
              </a:lnSpc>
              <a:spcBef>
                <a:spcPct val="0"/>
              </a:spcBef>
            </a:pPr>
            <a:r>
              <a:rPr lang="en-US" sz="1372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???</a:t>
            </a:r>
          </a:p>
        </p:txBody>
      </p:sp>
      <p:sp>
        <p:nvSpPr>
          <p:cNvPr id="117" name="TextBox 117"/>
          <p:cNvSpPr txBox="1"/>
          <p:nvPr/>
        </p:nvSpPr>
        <p:spPr>
          <a:xfrm>
            <a:off x="5273094" y="2158185"/>
            <a:ext cx="1915820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L'édi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tion la plus récente du manuel de référence “Commerce Marketing” est la 28e édition.</a:t>
            </a:r>
          </a:p>
        </p:txBody>
      </p:sp>
      <p:sp>
        <p:nvSpPr>
          <p:cNvPr id="118" name="TextBox 118"/>
          <p:cNvSpPr txBox="1"/>
          <p:nvPr/>
        </p:nvSpPr>
        <p:spPr>
          <a:xfrm>
            <a:off x="5786206" y="1400113"/>
            <a:ext cx="1050144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édition</a:t>
            </a:r>
          </a:p>
        </p:txBody>
      </p:sp>
      <p:sp>
        <p:nvSpPr>
          <p:cNvPr id="119" name="Freeform 119"/>
          <p:cNvSpPr/>
          <p:nvPr/>
        </p:nvSpPr>
        <p:spPr>
          <a:xfrm flipH="1">
            <a:off x="3183761" y="2777255"/>
            <a:ext cx="1759451" cy="1161971"/>
          </a:xfrm>
          <a:custGeom>
            <a:avLst/>
            <a:gdLst/>
            <a:ahLst/>
            <a:cxnLst/>
            <a:rect l="l" t="t" r="r" b="b"/>
            <a:pathLst>
              <a:path w="1759451" h="1161971">
                <a:moveTo>
                  <a:pt x="1759451" y="0"/>
                </a:moveTo>
                <a:lnTo>
                  <a:pt x="0" y="0"/>
                </a:lnTo>
                <a:lnTo>
                  <a:pt x="0" y="1161971"/>
                </a:lnTo>
                <a:lnTo>
                  <a:pt x="1759451" y="1161971"/>
                </a:lnTo>
                <a:lnTo>
                  <a:pt x="1759451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20" name="Freeform 120"/>
          <p:cNvSpPr/>
          <p:nvPr/>
        </p:nvSpPr>
        <p:spPr>
          <a:xfrm>
            <a:off x="143437" y="4250519"/>
            <a:ext cx="2293259" cy="3626824"/>
          </a:xfrm>
          <a:custGeom>
            <a:avLst/>
            <a:gdLst/>
            <a:ahLst/>
            <a:cxnLst/>
            <a:rect l="l" t="t" r="r" b="b"/>
            <a:pathLst>
              <a:path w="2293259" h="3626824">
                <a:moveTo>
                  <a:pt x="0" y="0"/>
                </a:moveTo>
                <a:lnTo>
                  <a:pt x="2293259" y="0"/>
                </a:lnTo>
                <a:lnTo>
                  <a:pt x="2293259" y="3626824"/>
                </a:lnTo>
                <a:lnTo>
                  <a:pt x="0" y="3626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7274" t="-1515" r="-90197"/>
            </a:stretch>
          </a:blipFill>
        </p:spPr>
      </p:sp>
      <p:sp>
        <p:nvSpPr>
          <p:cNvPr id="121" name="TextBox 121"/>
          <p:cNvSpPr txBox="1"/>
          <p:nvPr/>
        </p:nvSpPr>
        <p:spPr>
          <a:xfrm>
            <a:off x="735763" y="5327407"/>
            <a:ext cx="1432084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7"/>
              </a:lnSpc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prédatrice</a:t>
            </a:r>
          </a:p>
        </p:txBody>
      </p:sp>
      <p:grpSp>
        <p:nvGrpSpPr>
          <p:cNvPr id="122" name="Group 122"/>
          <p:cNvGrpSpPr/>
          <p:nvPr/>
        </p:nvGrpSpPr>
        <p:grpSpPr>
          <a:xfrm>
            <a:off x="202681" y="6843459"/>
            <a:ext cx="2179017" cy="874627"/>
            <a:chOff x="0" y="0"/>
            <a:chExt cx="827981" cy="332340"/>
          </a:xfrm>
        </p:grpSpPr>
        <p:sp>
          <p:nvSpPr>
            <p:cNvPr id="123" name="Freeform 123"/>
            <p:cNvSpPr/>
            <p:nvPr/>
          </p:nvSpPr>
          <p:spPr>
            <a:xfrm>
              <a:off x="0" y="0"/>
              <a:ext cx="827981" cy="332340"/>
            </a:xfrm>
            <a:custGeom>
              <a:avLst/>
              <a:gdLst/>
              <a:ahLst/>
              <a:cxnLst/>
              <a:rect l="l" t="t" r="r" b="b"/>
              <a:pathLst>
                <a:path w="827981" h="332340">
                  <a:moveTo>
                    <a:pt x="0" y="0"/>
                  </a:moveTo>
                  <a:lnTo>
                    <a:pt x="827981" y="0"/>
                  </a:lnTo>
                  <a:lnTo>
                    <a:pt x="827981" y="332340"/>
                  </a:lnTo>
                  <a:lnTo>
                    <a:pt x="0" y="332340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24" name="TextBox 124"/>
            <p:cNvSpPr txBox="1"/>
            <p:nvPr/>
          </p:nvSpPr>
          <p:spPr>
            <a:xfrm>
              <a:off x="0" y="-19050"/>
              <a:ext cx="827981" cy="3513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5" name="Group 125"/>
          <p:cNvGrpSpPr/>
          <p:nvPr/>
        </p:nvGrpSpPr>
        <p:grpSpPr>
          <a:xfrm>
            <a:off x="356506" y="4954445"/>
            <a:ext cx="1881676" cy="780669"/>
            <a:chOff x="0" y="0"/>
            <a:chExt cx="689758" cy="286167"/>
          </a:xfrm>
        </p:grpSpPr>
        <p:sp>
          <p:nvSpPr>
            <p:cNvPr id="126" name="Freeform 126"/>
            <p:cNvSpPr/>
            <p:nvPr/>
          </p:nvSpPr>
          <p:spPr>
            <a:xfrm>
              <a:off x="0" y="0"/>
              <a:ext cx="689758" cy="286167"/>
            </a:xfrm>
            <a:custGeom>
              <a:avLst/>
              <a:gdLst/>
              <a:ahLst/>
              <a:cxnLst/>
              <a:rect l="l" t="t" r="r" b="b"/>
              <a:pathLst>
                <a:path w="689758" h="286167">
                  <a:moveTo>
                    <a:pt x="0" y="0"/>
                  </a:moveTo>
                  <a:lnTo>
                    <a:pt x="689758" y="0"/>
                  </a:lnTo>
                  <a:lnTo>
                    <a:pt x="689758" y="286167"/>
                  </a:lnTo>
                  <a:lnTo>
                    <a:pt x="0" y="286167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27" name="TextBox 127"/>
            <p:cNvSpPr txBox="1"/>
            <p:nvPr/>
          </p:nvSpPr>
          <p:spPr>
            <a:xfrm>
              <a:off x="0" y="-66675"/>
              <a:ext cx="689758" cy="352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385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8" name="Group 128"/>
          <p:cNvGrpSpPr/>
          <p:nvPr/>
        </p:nvGrpSpPr>
        <p:grpSpPr>
          <a:xfrm>
            <a:off x="2068698" y="4296474"/>
            <a:ext cx="343177" cy="343177"/>
            <a:chOff x="0" y="0"/>
            <a:chExt cx="812800" cy="812800"/>
          </a:xfrm>
        </p:grpSpPr>
        <p:sp>
          <p:nvSpPr>
            <p:cNvPr id="129" name="Freeform 12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F9E0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0" name="TextBox 13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1497" tIns="31497" rIns="31497" bIns="31497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31" name="Freeform 131"/>
          <p:cNvSpPr/>
          <p:nvPr/>
        </p:nvSpPr>
        <p:spPr>
          <a:xfrm>
            <a:off x="2156700" y="4342605"/>
            <a:ext cx="167172" cy="250915"/>
          </a:xfrm>
          <a:custGeom>
            <a:avLst/>
            <a:gdLst/>
            <a:ahLst/>
            <a:cxnLst/>
            <a:rect l="l" t="t" r="r" b="b"/>
            <a:pathLst>
              <a:path w="167172" h="250915">
                <a:moveTo>
                  <a:pt x="0" y="0"/>
                </a:moveTo>
                <a:lnTo>
                  <a:pt x="167172" y="0"/>
                </a:lnTo>
                <a:lnTo>
                  <a:pt x="167172" y="250915"/>
                </a:lnTo>
                <a:lnTo>
                  <a:pt x="0" y="2509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32" name="Group 132"/>
          <p:cNvGrpSpPr/>
          <p:nvPr/>
        </p:nvGrpSpPr>
        <p:grpSpPr>
          <a:xfrm>
            <a:off x="202681" y="5913208"/>
            <a:ext cx="2203872" cy="902439"/>
            <a:chOff x="0" y="0"/>
            <a:chExt cx="837426" cy="342908"/>
          </a:xfrm>
        </p:grpSpPr>
        <p:sp>
          <p:nvSpPr>
            <p:cNvPr id="133" name="Freeform 133"/>
            <p:cNvSpPr/>
            <p:nvPr/>
          </p:nvSpPr>
          <p:spPr>
            <a:xfrm>
              <a:off x="0" y="0"/>
              <a:ext cx="837426" cy="342908"/>
            </a:xfrm>
            <a:custGeom>
              <a:avLst/>
              <a:gdLst/>
              <a:ahLst/>
              <a:cxnLst/>
              <a:rect l="l" t="t" r="r" b="b"/>
              <a:pathLst>
                <a:path w="837426" h="342908">
                  <a:moveTo>
                    <a:pt x="0" y="0"/>
                  </a:moveTo>
                  <a:lnTo>
                    <a:pt x="837426" y="0"/>
                  </a:lnTo>
                  <a:lnTo>
                    <a:pt x="837426" y="342908"/>
                  </a:lnTo>
                  <a:lnTo>
                    <a:pt x="0" y="342908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4" name="TextBox 134"/>
            <p:cNvSpPr txBox="1"/>
            <p:nvPr/>
          </p:nvSpPr>
          <p:spPr>
            <a:xfrm>
              <a:off x="0" y="-19050"/>
              <a:ext cx="837426" cy="361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5" name="Freeform 135"/>
          <p:cNvSpPr/>
          <p:nvPr/>
        </p:nvSpPr>
        <p:spPr>
          <a:xfrm flipH="1">
            <a:off x="164360" y="5568965"/>
            <a:ext cx="645739" cy="535376"/>
          </a:xfrm>
          <a:custGeom>
            <a:avLst/>
            <a:gdLst/>
            <a:ahLst/>
            <a:cxnLst/>
            <a:rect l="l" t="t" r="r" b="b"/>
            <a:pathLst>
              <a:path w="645739" h="535376">
                <a:moveTo>
                  <a:pt x="645738" y="0"/>
                </a:moveTo>
                <a:lnTo>
                  <a:pt x="0" y="0"/>
                </a:lnTo>
                <a:lnTo>
                  <a:pt x="0" y="535376"/>
                </a:lnTo>
                <a:lnTo>
                  <a:pt x="645738" y="535376"/>
                </a:lnTo>
                <a:lnTo>
                  <a:pt x="645738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36" name="Freeform 136"/>
          <p:cNvSpPr/>
          <p:nvPr/>
        </p:nvSpPr>
        <p:spPr>
          <a:xfrm rot="930540">
            <a:off x="1650057" y="4680218"/>
            <a:ext cx="778390" cy="428822"/>
          </a:xfrm>
          <a:custGeom>
            <a:avLst/>
            <a:gdLst/>
            <a:ahLst/>
            <a:cxnLst/>
            <a:rect l="l" t="t" r="r" b="b"/>
            <a:pathLst>
              <a:path w="778390" h="428822">
                <a:moveTo>
                  <a:pt x="0" y="0"/>
                </a:moveTo>
                <a:lnTo>
                  <a:pt x="778390" y="0"/>
                </a:lnTo>
                <a:lnTo>
                  <a:pt x="778390" y="428822"/>
                </a:lnTo>
                <a:lnTo>
                  <a:pt x="0" y="42882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7" name="Freeform 137"/>
          <p:cNvSpPr/>
          <p:nvPr/>
        </p:nvSpPr>
        <p:spPr>
          <a:xfrm rot="-394909">
            <a:off x="239993" y="5627851"/>
            <a:ext cx="459421" cy="291158"/>
          </a:xfrm>
          <a:custGeom>
            <a:avLst/>
            <a:gdLst/>
            <a:ahLst/>
            <a:cxnLst/>
            <a:rect l="l" t="t" r="r" b="b"/>
            <a:pathLst>
              <a:path w="459421" h="291158">
                <a:moveTo>
                  <a:pt x="0" y="0"/>
                </a:moveTo>
                <a:lnTo>
                  <a:pt x="459421" y="0"/>
                </a:lnTo>
                <a:lnTo>
                  <a:pt x="459421" y="291158"/>
                </a:lnTo>
                <a:lnTo>
                  <a:pt x="0" y="2911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8" name="TextBox 138"/>
          <p:cNvSpPr txBox="1"/>
          <p:nvPr/>
        </p:nvSpPr>
        <p:spPr>
          <a:xfrm>
            <a:off x="438983" y="5026012"/>
            <a:ext cx="1592739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 dirty="0" err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Éditeur</a:t>
            </a:r>
            <a:r>
              <a:rPr lang="en-US" sz="2750" b="1" dirty="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non</a:t>
            </a:r>
          </a:p>
        </p:txBody>
      </p:sp>
      <p:sp>
        <p:nvSpPr>
          <p:cNvPr id="139" name="Freeform 139"/>
          <p:cNvSpPr/>
          <p:nvPr/>
        </p:nvSpPr>
        <p:spPr>
          <a:xfrm rot="-10800000" flipH="1">
            <a:off x="122407" y="4207362"/>
            <a:ext cx="1765938" cy="903572"/>
          </a:xfrm>
          <a:custGeom>
            <a:avLst/>
            <a:gdLst/>
            <a:ahLst/>
            <a:cxnLst/>
            <a:rect l="l" t="t" r="r" b="b"/>
            <a:pathLst>
              <a:path w="1765938" h="903572">
                <a:moveTo>
                  <a:pt x="1765937" y="0"/>
                </a:moveTo>
                <a:lnTo>
                  <a:pt x="0" y="0"/>
                </a:lnTo>
                <a:lnTo>
                  <a:pt x="0" y="903571"/>
                </a:lnTo>
                <a:lnTo>
                  <a:pt x="1765937" y="903571"/>
                </a:lnTo>
                <a:lnTo>
                  <a:pt x="1765937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40" name="TextBox 140"/>
          <p:cNvSpPr txBox="1"/>
          <p:nvPr/>
        </p:nvSpPr>
        <p:spPr>
          <a:xfrm>
            <a:off x="318303" y="7015672"/>
            <a:ext cx="1725348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Prud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ence : leurs productions ne permettront pas de traiter un sujet en profondeur !</a:t>
            </a:r>
          </a:p>
        </p:txBody>
      </p:sp>
      <p:sp>
        <p:nvSpPr>
          <p:cNvPr id="141" name="Freeform 141"/>
          <p:cNvSpPr/>
          <p:nvPr/>
        </p:nvSpPr>
        <p:spPr>
          <a:xfrm flipH="1">
            <a:off x="713926" y="6746862"/>
            <a:ext cx="1765938" cy="1166255"/>
          </a:xfrm>
          <a:custGeom>
            <a:avLst/>
            <a:gdLst/>
            <a:ahLst/>
            <a:cxnLst/>
            <a:rect l="l" t="t" r="r" b="b"/>
            <a:pathLst>
              <a:path w="1765938" h="1166255">
                <a:moveTo>
                  <a:pt x="1765938" y="0"/>
                </a:moveTo>
                <a:lnTo>
                  <a:pt x="0" y="0"/>
                </a:lnTo>
                <a:lnTo>
                  <a:pt x="0" y="1166255"/>
                </a:lnTo>
                <a:lnTo>
                  <a:pt x="1765938" y="1166255"/>
                </a:lnTo>
                <a:lnTo>
                  <a:pt x="1765938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42" name="Freeform 142"/>
          <p:cNvSpPr/>
          <p:nvPr/>
        </p:nvSpPr>
        <p:spPr>
          <a:xfrm>
            <a:off x="2609853" y="4244820"/>
            <a:ext cx="2316482" cy="3655699"/>
          </a:xfrm>
          <a:custGeom>
            <a:avLst/>
            <a:gdLst/>
            <a:ahLst/>
            <a:cxnLst/>
            <a:rect l="l" t="t" r="r" b="b"/>
            <a:pathLst>
              <a:path w="2316482" h="3655699">
                <a:moveTo>
                  <a:pt x="0" y="0"/>
                </a:moveTo>
                <a:lnTo>
                  <a:pt x="2316482" y="0"/>
                </a:lnTo>
                <a:lnTo>
                  <a:pt x="2316482" y="3655699"/>
                </a:lnTo>
                <a:lnTo>
                  <a:pt x="0" y="36556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7564" t="-1555" r="-90433" b="-393"/>
            </a:stretch>
          </a:blipFill>
        </p:spPr>
      </p:sp>
      <p:sp>
        <p:nvSpPr>
          <p:cNvPr id="143" name="TextBox 143"/>
          <p:cNvSpPr txBox="1"/>
          <p:nvPr/>
        </p:nvSpPr>
        <p:spPr>
          <a:xfrm>
            <a:off x="3230007" y="5297022"/>
            <a:ext cx="1432084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7"/>
              </a:lnSpc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prédatrice</a:t>
            </a:r>
          </a:p>
        </p:txBody>
      </p:sp>
      <p:grpSp>
        <p:nvGrpSpPr>
          <p:cNvPr id="144" name="Group 144"/>
          <p:cNvGrpSpPr/>
          <p:nvPr/>
        </p:nvGrpSpPr>
        <p:grpSpPr>
          <a:xfrm>
            <a:off x="2658604" y="6813073"/>
            <a:ext cx="2217338" cy="874627"/>
            <a:chOff x="0" y="0"/>
            <a:chExt cx="842543" cy="332340"/>
          </a:xfrm>
        </p:grpSpPr>
        <p:sp>
          <p:nvSpPr>
            <p:cNvPr id="145" name="Freeform 145"/>
            <p:cNvSpPr/>
            <p:nvPr/>
          </p:nvSpPr>
          <p:spPr>
            <a:xfrm>
              <a:off x="0" y="0"/>
              <a:ext cx="842543" cy="332340"/>
            </a:xfrm>
            <a:custGeom>
              <a:avLst/>
              <a:gdLst/>
              <a:ahLst/>
              <a:cxnLst/>
              <a:rect l="l" t="t" r="r" b="b"/>
              <a:pathLst>
                <a:path w="842543" h="332340">
                  <a:moveTo>
                    <a:pt x="0" y="0"/>
                  </a:moveTo>
                  <a:lnTo>
                    <a:pt x="842543" y="0"/>
                  </a:lnTo>
                  <a:lnTo>
                    <a:pt x="842543" y="332340"/>
                  </a:lnTo>
                  <a:lnTo>
                    <a:pt x="0" y="332340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46" name="TextBox 146"/>
            <p:cNvSpPr txBox="1"/>
            <p:nvPr/>
          </p:nvSpPr>
          <p:spPr>
            <a:xfrm>
              <a:off x="0" y="-19050"/>
              <a:ext cx="842543" cy="3513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7" name="Group 147"/>
          <p:cNvGrpSpPr/>
          <p:nvPr/>
        </p:nvGrpSpPr>
        <p:grpSpPr>
          <a:xfrm>
            <a:off x="2827771" y="4924059"/>
            <a:ext cx="1884436" cy="780669"/>
            <a:chOff x="0" y="0"/>
            <a:chExt cx="690769" cy="286167"/>
          </a:xfrm>
        </p:grpSpPr>
        <p:sp>
          <p:nvSpPr>
            <p:cNvPr id="148" name="Freeform 148"/>
            <p:cNvSpPr/>
            <p:nvPr/>
          </p:nvSpPr>
          <p:spPr>
            <a:xfrm>
              <a:off x="0" y="0"/>
              <a:ext cx="690769" cy="286167"/>
            </a:xfrm>
            <a:custGeom>
              <a:avLst/>
              <a:gdLst/>
              <a:ahLst/>
              <a:cxnLst/>
              <a:rect l="l" t="t" r="r" b="b"/>
              <a:pathLst>
                <a:path w="690769" h="286167">
                  <a:moveTo>
                    <a:pt x="0" y="0"/>
                  </a:moveTo>
                  <a:lnTo>
                    <a:pt x="690769" y="0"/>
                  </a:lnTo>
                  <a:lnTo>
                    <a:pt x="690769" y="286167"/>
                  </a:lnTo>
                  <a:lnTo>
                    <a:pt x="0" y="286167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49" name="TextBox 149"/>
            <p:cNvSpPr txBox="1"/>
            <p:nvPr/>
          </p:nvSpPr>
          <p:spPr>
            <a:xfrm>
              <a:off x="0" y="-66675"/>
              <a:ext cx="690769" cy="352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385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0" name="Group 150"/>
          <p:cNvGrpSpPr/>
          <p:nvPr/>
        </p:nvGrpSpPr>
        <p:grpSpPr>
          <a:xfrm>
            <a:off x="4562942" y="4266089"/>
            <a:ext cx="343177" cy="343177"/>
            <a:chOff x="0" y="0"/>
            <a:chExt cx="812800" cy="812800"/>
          </a:xfrm>
        </p:grpSpPr>
        <p:sp>
          <p:nvSpPr>
            <p:cNvPr id="151" name="Freeform 15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F9E0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52" name="TextBox 15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1497" tIns="31497" rIns="31497" bIns="31497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53" name="Freeform 153"/>
          <p:cNvSpPr/>
          <p:nvPr/>
        </p:nvSpPr>
        <p:spPr>
          <a:xfrm>
            <a:off x="4650944" y="4312219"/>
            <a:ext cx="167172" cy="250915"/>
          </a:xfrm>
          <a:custGeom>
            <a:avLst/>
            <a:gdLst/>
            <a:ahLst/>
            <a:cxnLst/>
            <a:rect l="l" t="t" r="r" b="b"/>
            <a:pathLst>
              <a:path w="167172" h="250915">
                <a:moveTo>
                  <a:pt x="0" y="0"/>
                </a:moveTo>
                <a:lnTo>
                  <a:pt x="167173" y="0"/>
                </a:lnTo>
                <a:lnTo>
                  <a:pt x="167173" y="250915"/>
                </a:lnTo>
                <a:lnTo>
                  <a:pt x="0" y="2509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54" name="Group 154"/>
          <p:cNvGrpSpPr/>
          <p:nvPr/>
        </p:nvGrpSpPr>
        <p:grpSpPr>
          <a:xfrm>
            <a:off x="2658604" y="5882822"/>
            <a:ext cx="2217338" cy="902439"/>
            <a:chOff x="0" y="0"/>
            <a:chExt cx="842543" cy="342908"/>
          </a:xfrm>
        </p:grpSpPr>
        <p:sp>
          <p:nvSpPr>
            <p:cNvPr id="155" name="Freeform 155"/>
            <p:cNvSpPr/>
            <p:nvPr/>
          </p:nvSpPr>
          <p:spPr>
            <a:xfrm>
              <a:off x="0" y="0"/>
              <a:ext cx="842543" cy="342908"/>
            </a:xfrm>
            <a:custGeom>
              <a:avLst/>
              <a:gdLst/>
              <a:ahLst/>
              <a:cxnLst/>
              <a:rect l="l" t="t" r="r" b="b"/>
              <a:pathLst>
                <a:path w="842543" h="342908">
                  <a:moveTo>
                    <a:pt x="0" y="0"/>
                  </a:moveTo>
                  <a:lnTo>
                    <a:pt x="842543" y="0"/>
                  </a:lnTo>
                  <a:lnTo>
                    <a:pt x="842543" y="342908"/>
                  </a:lnTo>
                  <a:lnTo>
                    <a:pt x="0" y="342908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56" name="TextBox 156"/>
            <p:cNvSpPr txBox="1"/>
            <p:nvPr/>
          </p:nvSpPr>
          <p:spPr>
            <a:xfrm>
              <a:off x="0" y="-19050"/>
              <a:ext cx="842543" cy="361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7" name="Freeform 157"/>
          <p:cNvSpPr/>
          <p:nvPr/>
        </p:nvSpPr>
        <p:spPr>
          <a:xfrm flipH="1">
            <a:off x="2715070" y="5522683"/>
            <a:ext cx="645739" cy="535376"/>
          </a:xfrm>
          <a:custGeom>
            <a:avLst/>
            <a:gdLst/>
            <a:ahLst/>
            <a:cxnLst/>
            <a:rect l="l" t="t" r="r" b="b"/>
            <a:pathLst>
              <a:path w="645739" h="535376">
                <a:moveTo>
                  <a:pt x="645739" y="0"/>
                </a:moveTo>
                <a:lnTo>
                  <a:pt x="0" y="0"/>
                </a:lnTo>
                <a:lnTo>
                  <a:pt x="0" y="535376"/>
                </a:lnTo>
                <a:lnTo>
                  <a:pt x="645739" y="535376"/>
                </a:lnTo>
                <a:lnTo>
                  <a:pt x="64573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8" name="Freeform 158"/>
          <p:cNvSpPr/>
          <p:nvPr/>
        </p:nvSpPr>
        <p:spPr>
          <a:xfrm rot="930540">
            <a:off x="4168259" y="4630339"/>
            <a:ext cx="778390" cy="428822"/>
          </a:xfrm>
          <a:custGeom>
            <a:avLst/>
            <a:gdLst/>
            <a:ahLst/>
            <a:cxnLst/>
            <a:rect l="l" t="t" r="r" b="b"/>
            <a:pathLst>
              <a:path w="778390" h="428822">
                <a:moveTo>
                  <a:pt x="0" y="0"/>
                </a:moveTo>
                <a:lnTo>
                  <a:pt x="778390" y="0"/>
                </a:lnTo>
                <a:lnTo>
                  <a:pt x="778390" y="428823"/>
                </a:lnTo>
                <a:lnTo>
                  <a:pt x="0" y="42882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9" name="Freeform 159"/>
          <p:cNvSpPr/>
          <p:nvPr/>
        </p:nvSpPr>
        <p:spPr>
          <a:xfrm rot="-394909">
            <a:off x="2787082" y="5589089"/>
            <a:ext cx="459421" cy="291158"/>
          </a:xfrm>
          <a:custGeom>
            <a:avLst/>
            <a:gdLst/>
            <a:ahLst/>
            <a:cxnLst/>
            <a:rect l="l" t="t" r="r" b="b"/>
            <a:pathLst>
              <a:path w="459421" h="291158">
                <a:moveTo>
                  <a:pt x="0" y="0"/>
                </a:moveTo>
                <a:lnTo>
                  <a:pt x="459421" y="0"/>
                </a:lnTo>
                <a:lnTo>
                  <a:pt x="459421" y="291158"/>
                </a:lnTo>
                <a:lnTo>
                  <a:pt x="0" y="2911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60" name="TextBox 160"/>
          <p:cNvSpPr txBox="1"/>
          <p:nvPr/>
        </p:nvSpPr>
        <p:spPr>
          <a:xfrm>
            <a:off x="2926477" y="4972989"/>
            <a:ext cx="1409224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 dirty="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Document</a:t>
            </a:r>
          </a:p>
        </p:txBody>
      </p:sp>
      <p:sp>
        <p:nvSpPr>
          <p:cNvPr id="161" name="Freeform 161"/>
          <p:cNvSpPr/>
          <p:nvPr/>
        </p:nvSpPr>
        <p:spPr>
          <a:xfrm rot="-10800000" flipH="1">
            <a:off x="2605763" y="4221342"/>
            <a:ext cx="1765938" cy="903572"/>
          </a:xfrm>
          <a:custGeom>
            <a:avLst/>
            <a:gdLst/>
            <a:ahLst/>
            <a:cxnLst/>
            <a:rect l="l" t="t" r="r" b="b"/>
            <a:pathLst>
              <a:path w="1765938" h="903572">
                <a:moveTo>
                  <a:pt x="1765937" y="0"/>
                </a:moveTo>
                <a:lnTo>
                  <a:pt x="0" y="0"/>
                </a:lnTo>
                <a:lnTo>
                  <a:pt x="0" y="903571"/>
                </a:lnTo>
                <a:lnTo>
                  <a:pt x="1765937" y="903571"/>
                </a:lnTo>
                <a:lnTo>
                  <a:pt x="1765937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2" name="TextBox 162"/>
          <p:cNvSpPr txBox="1"/>
          <p:nvPr/>
        </p:nvSpPr>
        <p:spPr>
          <a:xfrm>
            <a:off x="2771909" y="7098198"/>
            <a:ext cx="1794742" cy="285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ais attention à l'obsolescence des informations qui s'y trouvent.</a:t>
            </a:r>
          </a:p>
        </p:txBody>
      </p:sp>
      <p:sp>
        <p:nvSpPr>
          <p:cNvPr id="163" name="Freeform 163"/>
          <p:cNvSpPr/>
          <p:nvPr/>
        </p:nvSpPr>
        <p:spPr>
          <a:xfrm flipH="1">
            <a:off x="3175841" y="6733743"/>
            <a:ext cx="1765938" cy="1166255"/>
          </a:xfrm>
          <a:custGeom>
            <a:avLst/>
            <a:gdLst/>
            <a:ahLst/>
            <a:cxnLst/>
            <a:rect l="l" t="t" r="r" b="b"/>
            <a:pathLst>
              <a:path w="1765938" h="1166255">
                <a:moveTo>
                  <a:pt x="1765938" y="0"/>
                </a:moveTo>
                <a:lnTo>
                  <a:pt x="0" y="0"/>
                </a:lnTo>
                <a:lnTo>
                  <a:pt x="0" y="1166255"/>
                </a:lnTo>
                <a:lnTo>
                  <a:pt x="1765938" y="1166255"/>
                </a:lnTo>
                <a:lnTo>
                  <a:pt x="1765938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64" name="Freeform 164"/>
          <p:cNvSpPr/>
          <p:nvPr/>
        </p:nvSpPr>
        <p:spPr>
          <a:xfrm rot="2837974" flipH="1" flipV="1">
            <a:off x="4284355" y="4693515"/>
            <a:ext cx="524010" cy="309166"/>
          </a:xfrm>
          <a:custGeom>
            <a:avLst/>
            <a:gdLst/>
            <a:ahLst/>
            <a:cxnLst/>
            <a:rect l="l" t="t" r="r" b="b"/>
            <a:pathLst>
              <a:path w="524010" h="309166">
                <a:moveTo>
                  <a:pt x="524010" y="309166"/>
                </a:moveTo>
                <a:lnTo>
                  <a:pt x="0" y="309166"/>
                </a:lnTo>
                <a:lnTo>
                  <a:pt x="0" y="0"/>
                </a:lnTo>
                <a:lnTo>
                  <a:pt x="524010" y="0"/>
                </a:lnTo>
                <a:lnTo>
                  <a:pt x="524010" y="309166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65" name="Freeform 165"/>
          <p:cNvSpPr/>
          <p:nvPr/>
        </p:nvSpPr>
        <p:spPr>
          <a:xfrm rot="-4067332">
            <a:off x="1856627" y="4650603"/>
            <a:ext cx="352142" cy="441636"/>
          </a:xfrm>
          <a:custGeom>
            <a:avLst/>
            <a:gdLst/>
            <a:ahLst/>
            <a:cxnLst/>
            <a:rect l="l" t="t" r="r" b="b"/>
            <a:pathLst>
              <a:path w="352142" h="441636">
                <a:moveTo>
                  <a:pt x="0" y="0"/>
                </a:moveTo>
                <a:lnTo>
                  <a:pt x="352142" y="0"/>
                </a:lnTo>
                <a:lnTo>
                  <a:pt x="352142" y="441635"/>
                </a:lnTo>
                <a:lnTo>
                  <a:pt x="0" y="441635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-21554" t="-29770" r="-14807" b="-33424"/>
            </a:stretch>
          </a:blipFill>
        </p:spPr>
      </p:sp>
      <p:sp>
        <p:nvSpPr>
          <p:cNvPr id="166" name="Freeform 166"/>
          <p:cNvSpPr/>
          <p:nvPr/>
        </p:nvSpPr>
        <p:spPr>
          <a:xfrm>
            <a:off x="5078930" y="4238274"/>
            <a:ext cx="2311560" cy="3658435"/>
          </a:xfrm>
          <a:custGeom>
            <a:avLst/>
            <a:gdLst/>
            <a:ahLst/>
            <a:cxnLst/>
            <a:rect l="l" t="t" r="r" b="b"/>
            <a:pathLst>
              <a:path w="2311560" h="3658435">
                <a:moveTo>
                  <a:pt x="0" y="0"/>
                </a:moveTo>
                <a:lnTo>
                  <a:pt x="2311560" y="0"/>
                </a:lnTo>
                <a:lnTo>
                  <a:pt x="2311560" y="3658435"/>
                </a:lnTo>
                <a:lnTo>
                  <a:pt x="0" y="36584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8031" t="-1630" r="-91118" b="-497"/>
            </a:stretch>
          </a:blipFill>
        </p:spPr>
      </p:sp>
      <p:sp>
        <p:nvSpPr>
          <p:cNvPr id="167" name="TextBox 167"/>
          <p:cNvSpPr txBox="1"/>
          <p:nvPr/>
        </p:nvSpPr>
        <p:spPr>
          <a:xfrm>
            <a:off x="5734429" y="5316141"/>
            <a:ext cx="1432084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7"/>
              </a:lnSpc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prédatrice</a:t>
            </a:r>
          </a:p>
        </p:txBody>
      </p:sp>
      <p:grpSp>
        <p:nvGrpSpPr>
          <p:cNvPr id="168" name="Group 168"/>
          <p:cNvGrpSpPr/>
          <p:nvPr/>
        </p:nvGrpSpPr>
        <p:grpSpPr>
          <a:xfrm>
            <a:off x="5133254" y="6832192"/>
            <a:ext cx="2198564" cy="874627"/>
            <a:chOff x="0" y="0"/>
            <a:chExt cx="835409" cy="332340"/>
          </a:xfrm>
        </p:grpSpPr>
        <p:sp>
          <p:nvSpPr>
            <p:cNvPr id="169" name="Freeform 169"/>
            <p:cNvSpPr/>
            <p:nvPr/>
          </p:nvSpPr>
          <p:spPr>
            <a:xfrm>
              <a:off x="0" y="0"/>
              <a:ext cx="835409" cy="332340"/>
            </a:xfrm>
            <a:custGeom>
              <a:avLst/>
              <a:gdLst/>
              <a:ahLst/>
              <a:cxnLst/>
              <a:rect l="l" t="t" r="r" b="b"/>
              <a:pathLst>
                <a:path w="835409" h="332340">
                  <a:moveTo>
                    <a:pt x="0" y="0"/>
                  </a:moveTo>
                  <a:lnTo>
                    <a:pt x="835409" y="0"/>
                  </a:lnTo>
                  <a:lnTo>
                    <a:pt x="835409" y="332340"/>
                  </a:lnTo>
                  <a:lnTo>
                    <a:pt x="0" y="332340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70" name="TextBox 170"/>
            <p:cNvSpPr txBox="1"/>
            <p:nvPr/>
          </p:nvSpPr>
          <p:spPr>
            <a:xfrm>
              <a:off x="0" y="-19050"/>
              <a:ext cx="835409" cy="3513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1" name="Group 171"/>
          <p:cNvGrpSpPr/>
          <p:nvPr/>
        </p:nvGrpSpPr>
        <p:grpSpPr>
          <a:xfrm>
            <a:off x="5297272" y="4943178"/>
            <a:ext cx="1881677" cy="780669"/>
            <a:chOff x="0" y="0"/>
            <a:chExt cx="689758" cy="286167"/>
          </a:xfrm>
        </p:grpSpPr>
        <p:sp>
          <p:nvSpPr>
            <p:cNvPr id="172" name="Freeform 172"/>
            <p:cNvSpPr/>
            <p:nvPr/>
          </p:nvSpPr>
          <p:spPr>
            <a:xfrm>
              <a:off x="0" y="0"/>
              <a:ext cx="689758" cy="286167"/>
            </a:xfrm>
            <a:custGeom>
              <a:avLst/>
              <a:gdLst/>
              <a:ahLst/>
              <a:cxnLst/>
              <a:rect l="l" t="t" r="r" b="b"/>
              <a:pathLst>
                <a:path w="689758" h="286167">
                  <a:moveTo>
                    <a:pt x="0" y="0"/>
                  </a:moveTo>
                  <a:lnTo>
                    <a:pt x="689758" y="0"/>
                  </a:lnTo>
                  <a:lnTo>
                    <a:pt x="689758" y="286167"/>
                  </a:lnTo>
                  <a:lnTo>
                    <a:pt x="0" y="286167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73" name="TextBox 173"/>
            <p:cNvSpPr txBox="1"/>
            <p:nvPr/>
          </p:nvSpPr>
          <p:spPr>
            <a:xfrm>
              <a:off x="0" y="-66675"/>
              <a:ext cx="689758" cy="352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385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4" name="Group 174"/>
          <p:cNvGrpSpPr/>
          <p:nvPr/>
        </p:nvGrpSpPr>
        <p:grpSpPr>
          <a:xfrm>
            <a:off x="7017325" y="4266089"/>
            <a:ext cx="343177" cy="343177"/>
            <a:chOff x="0" y="0"/>
            <a:chExt cx="812800" cy="812800"/>
          </a:xfrm>
        </p:grpSpPr>
        <p:sp>
          <p:nvSpPr>
            <p:cNvPr id="175" name="Freeform 17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F9E0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76" name="TextBox 17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1497" tIns="31497" rIns="31497" bIns="31497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77" name="Freeform 177"/>
          <p:cNvSpPr/>
          <p:nvPr/>
        </p:nvSpPr>
        <p:spPr>
          <a:xfrm>
            <a:off x="7100322" y="4312219"/>
            <a:ext cx="167172" cy="250915"/>
          </a:xfrm>
          <a:custGeom>
            <a:avLst/>
            <a:gdLst/>
            <a:ahLst/>
            <a:cxnLst/>
            <a:rect l="l" t="t" r="r" b="b"/>
            <a:pathLst>
              <a:path w="167172" h="250915">
                <a:moveTo>
                  <a:pt x="0" y="0"/>
                </a:moveTo>
                <a:lnTo>
                  <a:pt x="167172" y="0"/>
                </a:lnTo>
                <a:lnTo>
                  <a:pt x="167172" y="250915"/>
                </a:lnTo>
                <a:lnTo>
                  <a:pt x="0" y="2509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78" name="Group 178"/>
          <p:cNvGrpSpPr/>
          <p:nvPr/>
        </p:nvGrpSpPr>
        <p:grpSpPr>
          <a:xfrm>
            <a:off x="5133254" y="5901942"/>
            <a:ext cx="2198564" cy="902439"/>
            <a:chOff x="0" y="0"/>
            <a:chExt cx="835409" cy="342908"/>
          </a:xfrm>
        </p:grpSpPr>
        <p:sp>
          <p:nvSpPr>
            <p:cNvPr id="179" name="Freeform 179"/>
            <p:cNvSpPr/>
            <p:nvPr/>
          </p:nvSpPr>
          <p:spPr>
            <a:xfrm>
              <a:off x="0" y="0"/>
              <a:ext cx="835409" cy="342908"/>
            </a:xfrm>
            <a:custGeom>
              <a:avLst/>
              <a:gdLst/>
              <a:ahLst/>
              <a:cxnLst/>
              <a:rect l="l" t="t" r="r" b="b"/>
              <a:pathLst>
                <a:path w="835409" h="342908">
                  <a:moveTo>
                    <a:pt x="0" y="0"/>
                  </a:moveTo>
                  <a:lnTo>
                    <a:pt x="835409" y="0"/>
                  </a:lnTo>
                  <a:lnTo>
                    <a:pt x="835409" y="342908"/>
                  </a:lnTo>
                  <a:lnTo>
                    <a:pt x="0" y="342908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80" name="TextBox 180"/>
            <p:cNvSpPr txBox="1"/>
            <p:nvPr/>
          </p:nvSpPr>
          <p:spPr>
            <a:xfrm>
              <a:off x="0" y="-19050"/>
              <a:ext cx="835409" cy="361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1" name="Freeform 181"/>
          <p:cNvSpPr/>
          <p:nvPr/>
        </p:nvSpPr>
        <p:spPr>
          <a:xfrm flipH="1">
            <a:off x="5163026" y="5557699"/>
            <a:ext cx="645739" cy="535376"/>
          </a:xfrm>
          <a:custGeom>
            <a:avLst/>
            <a:gdLst/>
            <a:ahLst/>
            <a:cxnLst/>
            <a:rect l="l" t="t" r="r" b="b"/>
            <a:pathLst>
              <a:path w="645739" h="535376">
                <a:moveTo>
                  <a:pt x="645739" y="0"/>
                </a:moveTo>
                <a:lnTo>
                  <a:pt x="0" y="0"/>
                </a:lnTo>
                <a:lnTo>
                  <a:pt x="0" y="535376"/>
                </a:lnTo>
                <a:lnTo>
                  <a:pt x="645739" y="535376"/>
                </a:lnTo>
                <a:lnTo>
                  <a:pt x="645739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82" name="Freeform 182"/>
          <p:cNvSpPr/>
          <p:nvPr/>
        </p:nvSpPr>
        <p:spPr>
          <a:xfrm rot="930540">
            <a:off x="6581386" y="4726651"/>
            <a:ext cx="718158" cy="395640"/>
          </a:xfrm>
          <a:custGeom>
            <a:avLst/>
            <a:gdLst/>
            <a:ahLst/>
            <a:cxnLst/>
            <a:rect l="l" t="t" r="r" b="b"/>
            <a:pathLst>
              <a:path w="718158" h="395640">
                <a:moveTo>
                  <a:pt x="0" y="0"/>
                </a:moveTo>
                <a:lnTo>
                  <a:pt x="718157" y="0"/>
                </a:lnTo>
                <a:lnTo>
                  <a:pt x="718157" y="395640"/>
                </a:lnTo>
                <a:lnTo>
                  <a:pt x="0" y="3956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3" name="Freeform 183"/>
          <p:cNvSpPr/>
          <p:nvPr/>
        </p:nvSpPr>
        <p:spPr>
          <a:xfrm rot="-394909">
            <a:off x="5238659" y="5616585"/>
            <a:ext cx="459421" cy="291158"/>
          </a:xfrm>
          <a:custGeom>
            <a:avLst/>
            <a:gdLst/>
            <a:ahLst/>
            <a:cxnLst/>
            <a:rect l="l" t="t" r="r" b="b"/>
            <a:pathLst>
              <a:path w="459421" h="291158">
                <a:moveTo>
                  <a:pt x="0" y="0"/>
                </a:moveTo>
                <a:lnTo>
                  <a:pt x="459421" y="0"/>
                </a:lnTo>
                <a:lnTo>
                  <a:pt x="459421" y="291158"/>
                </a:lnTo>
                <a:lnTo>
                  <a:pt x="0" y="29115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84" name="TextBox 184"/>
          <p:cNvSpPr txBox="1"/>
          <p:nvPr/>
        </p:nvSpPr>
        <p:spPr>
          <a:xfrm>
            <a:off x="5436984" y="5003225"/>
            <a:ext cx="1254601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Rubrique</a:t>
            </a:r>
          </a:p>
        </p:txBody>
      </p:sp>
      <p:sp>
        <p:nvSpPr>
          <p:cNvPr id="185" name="Freeform 185"/>
          <p:cNvSpPr/>
          <p:nvPr/>
        </p:nvSpPr>
        <p:spPr>
          <a:xfrm rot="-10800000" flipH="1">
            <a:off x="5070412" y="4234370"/>
            <a:ext cx="1765938" cy="903572"/>
          </a:xfrm>
          <a:custGeom>
            <a:avLst/>
            <a:gdLst/>
            <a:ahLst/>
            <a:cxnLst/>
            <a:rect l="l" t="t" r="r" b="b"/>
            <a:pathLst>
              <a:path w="1765938" h="903572">
                <a:moveTo>
                  <a:pt x="1765938" y="0"/>
                </a:moveTo>
                <a:lnTo>
                  <a:pt x="0" y="0"/>
                </a:lnTo>
                <a:lnTo>
                  <a:pt x="0" y="903572"/>
                </a:lnTo>
                <a:lnTo>
                  <a:pt x="1765938" y="903572"/>
                </a:lnTo>
                <a:lnTo>
                  <a:pt x="1765938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86" name="TextBox 186"/>
          <p:cNvSpPr txBox="1"/>
          <p:nvPr/>
        </p:nvSpPr>
        <p:spPr>
          <a:xfrm>
            <a:off x="5297272" y="7015672"/>
            <a:ext cx="1673850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consul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tez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alors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la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rubrique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"À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propos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" pour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avoir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des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infos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sur les auteurs et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leur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objectif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</a:t>
            </a:r>
          </a:p>
        </p:txBody>
      </p:sp>
      <p:sp>
        <p:nvSpPr>
          <p:cNvPr id="187" name="Freeform 187"/>
          <p:cNvSpPr/>
          <p:nvPr/>
        </p:nvSpPr>
        <p:spPr>
          <a:xfrm flipH="1">
            <a:off x="5657093" y="6740454"/>
            <a:ext cx="1765938" cy="1166255"/>
          </a:xfrm>
          <a:custGeom>
            <a:avLst/>
            <a:gdLst/>
            <a:ahLst/>
            <a:cxnLst/>
            <a:rect l="l" t="t" r="r" b="b"/>
            <a:pathLst>
              <a:path w="1765938" h="1166255">
                <a:moveTo>
                  <a:pt x="1765938" y="0"/>
                </a:moveTo>
                <a:lnTo>
                  <a:pt x="0" y="0"/>
                </a:lnTo>
                <a:lnTo>
                  <a:pt x="0" y="1166255"/>
                </a:lnTo>
                <a:lnTo>
                  <a:pt x="1765938" y="1166255"/>
                </a:lnTo>
                <a:lnTo>
                  <a:pt x="1765938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88" name="Freeform 188"/>
          <p:cNvSpPr/>
          <p:nvPr/>
        </p:nvSpPr>
        <p:spPr>
          <a:xfrm>
            <a:off x="6805651" y="4782928"/>
            <a:ext cx="289551" cy="289551"/>
          </a:xfrm>
          <a:custGeom>
            <a:avLst/>
            <a:gdLst/>
            <a:ahLst/>
            <a:cxnLst/>
            <a:rect l="l" t="t" r="r" b="b"/>
            <a:pathLst>
              <a:path w="289551" h="289551">
                <a:moveTo>
                  <a:pt x="0" y="0"/>
                </a:moveTo>
                <a:lnTo>
                  <a:pt x="289551" y="0"/>
                </a:lnTo>
                <a:lnTo>
                  <a:pt x="289551" y="289550"/>
                </a:lnTo>
                <a:lnTo>
                  <a:pt x="0" y="28955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189" name="TextBox 189"/>
          <p:cNvSpPr txBox="1"/>
          <p:nvPr/>
        </p:nvSpPr>
        <p:spPr>
          <a:xfrm>
            <a:off x="2771909" y="6067584"/>
            <a:ext cx="2034502" cy="600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 livre “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Mathématiques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et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comptabilité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”,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paru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en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1997,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est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encore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une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référence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 </a:t>
            </a:r>
          </a:p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Il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peut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faire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partie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de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votre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bibliographie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 </a:t>
            </a:r>
          </a:p>
        </p:txBody>
      </p:sp>
      <p:sp>
        <p:nvSpPr>
          <p:cNvPr id="190" name="TextBox 190"/>
          <p:cNvSpPr txBox="1"/>
          <p:nvPr/>
        </p:nvSpPr>
        <p:spPr>
          <a:xfrm>
            <a:off x="3511667" y="5327407"/>
            <a:ext cx="924084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ancien</a:t>
            </a:r>
          </a:p>
        </p:txBody>
      </p:sp>
      <p:sp>
        <p:nvSpPr>
          <p:cNvPr id="191" name="TextBox 191"/>
          <p:cNvSpPr txBox="1"/>
          <p:nvPr/>
        </p:nvSpPr>
        <p:spPr>
          <a:xfrm>
            <a:off x="5294733" y="6129007"/>
            <a:ext cx="1912858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Pour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votre travail sur les moteurs thermiques, vous tombez sur un site de mécanique. </a:t>
            </a:r>
          </a:p>
        </p:txBody>
      </p:sp>
      <p:sp>
        <p:nvSpPr>
          <p:cNvPr id="192" name="TextBox 192"/>
          <p:cNvSpPr txBox="1"/>
          <p:nvPr/>
        </p:nvSpPr>
        <p:spPr>
          <a:xfrm>
            <a:off x="5574013" y="5342170"/>
            <a:ext cx="1573805" cy="3382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 dirty="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“à </a:t>
            </a:r>
            <a:r>
              <a:rPr lang="en-US" sz="2750" b="1" dirty="0" err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propos</a:t>
            </a:r>
            <a:r>
              <a:rPr lang="en-US" sz="2750" b="1" dirty="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”</a:t>
            </a:r>
          </a:p>
        </p:txBody>
      </p:sp>
      <p:sp>
        <p:nvSpPr>
          <p:cNvPr id="193" name="TextBox 193"/>
          <p:cNvSpPr txBox="1"/>
          <p:nvPr/>
        </p:nvSpPr>
        <p:spPr>
          <a:xfrm>
            <a:off x="305820" y="2158185"/>
            <a:ext cx="1994400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Un article sur la biodiversité se trouve dans une revue qui publie énormément mais est peu citée. </a:t>
            </a:r>
          </a:p>
        </p:txBody>
      </p:sp>
      <p:sp>
        <p:nvSpPr>
          <p:cNvPr id="194" name="TextBox 194"/>
          <p:cNvSpPr txBox="1"/>
          <p:nvPr/>
        </p:nvSpPr>
        <p:spPr>
          <a:xfrm>
            <a:off x="698541" y="1363389"/>
            <a:ext cx="1432084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prédatrice</a:t>
            </a:r>
          </a:p>
        </p:txBody>
      </p:sp>
      <p:sp>
        <p:nvSpPr>
          <p:cNvPr id="195" name="TextBox 195"/>
          <p:cNvSpPr txBox="1"/>
          <p:nvPr/>
        </p:nvSpPr>
        <p:spPr>
          <a:xfrm>
            <a:off x="318303" y="6129007"/>
            <a:ext cx="1977949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La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maison d'édition Ecoscribe publie des ouvrages grand public sur l'écologie et des guides eco-responsables.</a:t>
            </a:r>
          </a:p>
        </p:txBody>
      </p:sp>
      <p:sp>
        <p:nvSpPr>
          <p:cNvPr id="196" name="TextBox 196"/>
          <p:cNvSpPr txBox="1"/>
          <p:nvPr/>
        </p:nvSpPr>
        <p:spPr>
          <a:xfrm>
            <a:off x="555887" y="5327407"/>
            <a:ext cx="1656715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 dirty="0" err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scientifique</a:t>
            </a:r>
            <a:endParaRPr lang="en-US" sz="2750" b="1" dirty="0">
              <a:solidFill>
                <a:srgbClr val="000000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165" y="224514"/>
            <a:ext cx="2416312" cy="3752681"/>
            <a:chOff x="0" y="0"/>
            <a:chExt cx="3221749" cy="5003575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3221749" cy="5003575"/>
              <a:chOff x="0" y="0"/>
              <a:chExt cx="722640" cy="112230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101" y="0"/>
                    </a:moveTo>
                    <a:lnTo>
                      <a:pt x="642539" y="0"/>
                    </a:lnTo>
                    <a:cubicBezTo>
                      <a:pt x="686778" y="0"/>
                      <a:pt x="722640" y="35862"/>
                      <a:pt x="722640" y="80101"/>
                    </a:cubicBezTo>
                    <a:lnTo>
                      <a:pt x="722640" y="1042203"/>
                    </a:lnTo>
                    <a:cubicBezTo>
                      <a:pt x="722640" y="1063447"/>
                      <a:pt x="714201" y="1083821"/>
                      <a:pt x="699179" y="1098843"/>
                    </a:cubicBezTo>
                    <a:cubicBezTo>
                      <a:pt x="684157" y="1113865"/>
                      <a:pt x="663783" y="1122304"/>
                      <a:pt x="642539" y="1122304"/>
                    </a:cubicBezTo>
                    <a:lnTo>
                      <a:pt x="80101" y="1122304"/>
                    </a:lnTo>
                    <a:cubicBezTo>
                      <a:pt x="35862" y="1122304"/>
                      <a:pt x="0" y="1086442"/>
                      <a:pt x="0" y="1042203"/>
                    </a:cubicBezTo>
                    <a:lnTo>
                      <a:pt x="0" y="80101"/>
                    </a:lnTo>
                    <a:cubicBezTo>
                      <a:pt x="0" y="35862"/>
                      <a:pt x="35862" y="0"/>
                      <a:pt x="80101" y="0"/>
                    </a:cubicBezTo>
                    <a:close/>
                  </a:path>
                </a:pathLst>
              </a:custGeom>
              <a:solidFill>
                <a:srgbClr val="FF8414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722640" cy="1169929"/>
              </a:xfrm>
              <a:prstGeom prst="rect">
                <a:avLst/>
              </a:prstGeom>
            </p:spPr>
            <p:txBody>
              <a:bodyPr lIns="49650" tIns="49650" rIns="49650" bIns="4965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131" y="0"/>
              <a:ext cx="3219619" cy="5002539"/>
              <a:chOff x="0" y="0"/>
              <a:chExt cx="4737342" cy="736072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EFC828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</p:grpSp>
      </p:grpSp>
      <p:grpSp>
        <p:nvGrpSpPr>
          <p:cNvPr id="8" name="Group 8"/>
          <p:cNvGrpSpPr/>
          <p:nvPr/>
        </p:nvGrpSpPr>
        <p:grpSpPr>
          <a:xfrm>
            <a:off x="2561053" y="224514"/>
            <a:ext cx="2416312" cy="3752681"/>
            <a:chOff x="0" y="0"/>
            <a:chExt cx="722640" cy="112230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22640" cy="1122304"/>
            </a:xfrm>
            <a:custGeom>
              <a:avLst/>
              <a:gdLst/>
              <a:ahLst/>
              <a:cxnLst/>
              <a:rect l="l" t="t" r="r" b="b"/>
              <a:pathLst>
                <a:path w="722640" h="1122304">
                  <a:moveTo>
                    <a:pt x="80101" y="0"/>
                  </a:moveTo>
                  <a:lnTo>
                    <a:pt x="642539" y="0"/>
                  </a:lnTo>
                  <a:cubicBezTo>
                    <a:pt x="686778" y="0"/>
                    <a:pt x="722640" y="35862"/>
                    <a:pt x="722640" y="80101"/>
                  </a:cubicBezTo>
                  <a:lnTo>
                    <a:pt x="722640" y="1042203"/>
                  </a:lnTo>
                  <a:cubicBezTo>
                    <a:pt x="722640" y="1063447"/>
                    <a:pt x="714201" y="1083821"/>
                    <a:pt x="699179" y="1098843"/>
                  </a:cubicBezTo>
                  <a:cubicBezTo>
                    <a:pt x="684157" y="1113865"/>
                    <a:pt x="663783" y="1122304"/>
                    <a:pt x="642539" y="1122304"/>
                  </a:cubicBezTo>
                  <a:lnTo>
                    <a:pt x="80101" y="1122304"/>
                  </a:lnTo>
                  <a:cubicBezTo>
                    <a:pt x="35862" y="1122304"/>
                    <a:pt x="0" y="1086442"/>
                    <a:pt x="0" y="1042203"/>
                  </a:cubicBezTo>
                  <a:lnTo>
                    <a:pt x="0" y="80101"/>
                  </a:lnTo>
                  <a:cubicBezTo>
                    <a:pt x="0" y="35862"/>
                    <a:pt x="35862" y="0"/>
                    <a:pt x="80101" y="0"/>
                  </a:cubicBezTo>
                  <a:close/>
                </a:path>
              </a:pathLst>
            </a:custGeom>
            <a:solidFill>
              <a:srgbClr val="FF8414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722640" cy="1169929"/>
            </a:xfrm>
            <a:prstGeom prst="rect">
              <a:avLst/>
            </a:prstGeom>
          </p:spPr>
          <p:txBody>
            <a:bodyPr lIns="49650" tIns="49650" rIns="49650" bIns="49650" rtlCol="0" anchor="ctr"/>
            <a:lstStyle/>
            <a:p>
              <a:pPr algn="l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562651" y="224514"/>
            <a:ext cx="2414714" cy="3751904"/>
            <a:chOff x="0" y="0"/>
            <a:chExt cx="4737342" cy="736072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EFC828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13" name="Freeform 13"/>
          <p:cNvSpPr/>
          <p:nvPr/>
        </p:nvSpPr>
        <p:spPr>
          <a:xfrm>
            <a:off x="2620829" y="287443"/>
            <a:ext cx="2293259" cy="3626824"/>
          </a:xfrm>
          <a:custGeom>
            <a:avLst/>
            <a:gdLst/>
            <a:ahLst/>
            <a:cxnLst/>
            <a:rect l="l" t="t" r="r" b="b"/>
            <a:pathLst>
              <a:path w="2293259" h="3626824">
                <a:moveTo>
                  <a:pt x="0" y="0"/>
                </a:moveTo>
                <a:lnTo>
                  <a:pt x="2293259" y="0"/>
                </a:lnTo>
                <a:lnTo>
                  <a:pt x="2293259" y="3626824"/>
                </a:lnTo>
                <a:lnTo>
                  <a:pt x="0" y="3626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7274" t="-1515" r="-90197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2839161" y="1710520"/>
            <a:ext cx="1881677" cy="780669"/>
            <a:chOff x="0" y="0"/>
            <a:chExt cx="689758" cy="2861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89758" cy="286167"/>
            </a:xfrm>
            <a:custGeom>
              <a:avLst/>
              <a:gdLst/>
              <a:ahLst/>
              <a:cxnLst/>
              <a:rect l="l" t="t" r="r" b="b"/>
              <a:pathLst>
                <a:path w="689758" h="286167">
                  <a:moveTo>
                    <a:pt x="0" y="0"/>
                  </a:moveTo>
                  <a:lnTo>
                    <a:pt x="689758" y="0"/>
                  </a:lnTo>
                  <a:lnTo>
                    <a:pt x="689758" y="286167"/>
                  </a:lnTo>
                  <a:lnTo>
                    <a:pt x="0" y="286167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689758" cy="3337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177156" y="1909832"/>
            <a:ext cx="1205689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Édition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2562480" y="223737"/>
            <a:ext cx="2413649" cy="3752681"/>
            <a:chOff x="0" y="0"/>
            <a:chExt cx="864997" cy="134487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64997" cy="1344876"/>
            </a:xfrm>
            <a:custGeom>
              <a:avLst/>
              <a:gdLst/>
              <a:ahLst/>
              <a:cxnLst/>
              <a:rect l="l" t="t" r="r" b="b"/>
              <a:pathLst>
                <a:path w="864997" h="134487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9216"/>
                  </a:lnTo>
                  <a:cubicBezTo>
                    <a:pt x="864997" y="1333388"/>
                    <a:pt x="853509" y="1344876"/>
                    <a:pt x="839337" y="1344876"/>
                  </a:cubicBezTo>
                  <a:lnTo>
                    <a:pt x="25660" y="1344876"/>
                  </a:lnTo>
                  <a:cubicBezTo>
                    <a:pt x="18855" y="1344876"/>
                    <a:pt x="12328" y="1342173"/>
                    <a:pt x="7516" y="1337360"/>
                  </a:cubicBezTo>
                  <a:cubicBezTo>
                    <a:pt x="2704" y="1332548"/>
                    <a:pt x="0" y="1326021"/>
                    <a:pt x="0" y="131921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864997" cy="13925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560102" y="4196270"/>
            <a:ext cx="2414714" cy="3751904"/>
            <a:chOff x="0" y="0"/>
            <a:chExt cx="4737342" cy="736072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EFC828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97763" y="4196270"/>
            <a:ext cx="2414714" cy="3751904"/>
            <a:chOff x="0" y="0"/>
            <a:chExt cx="4737342" cy="736072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EFC828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5028042" y="224514"/>
            <a:ext cx="2416312" cy="3752681"/>
            <a:chOff x="0" y="0"/>
            <a:chExt cx="3221749" cy="5003575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3221749" cy="5003575"/>
              <a:chOff x="0" y="0"/>
              <a:chExt cx="722640" cy="1122304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101" y="0"/>
                    </a:moveTo>
                    <a:lnTo>
                      <a:pt x="642539" y="0"/>
                    </a:lnTo>
                    <a:cubicBezTo>
                      <a:pt x="686778" y="0"/>
                      <a:pt x="722640" y="35862"/>
                      <a:pt x="722640" y="80101"/>
                    </a:cubicBezTo>
                    <a:lnTo>
                      <a:pt x="722640" y="1042203"/>
                    </a:lnTo>
                    <a:cubicBezTo>
                      <a:pt x="722640" y="1063447"/>
                      <a:pt x="714201" y="1083821"/>
                      <a:pt x="699179" y="1098843"/>
                    </a:cubicBezTo>
                    <a:cubicBezTo>
                      <a:pt x="684157" y="1113865"/>
                      <a:pt x="663783" y="1122304"/>
                      <a:pt x="642539" y="1122304"/>
                    </a:cubicBezTo>
                    <a:lnTo>
                      <a:pt x="80101" y="1122304"/>
                    </a:lnTo>
                    <a:cubicBezTo>
                      <a:pt x="35862" y="1122304"/>
                      <a:pt x="0" y="1086442"/>
                      <a:pt x="0" y="1042203"/>
                    </a:cubicBezTo>
                    <a:lnTo>
                      <a:pt x="0" y="80101"/>
                    </a:lnTo>
                    <a:cubicBezTo>
                      <a:pt x="0" y="35862"/>
                      <a:pt x="35862" y="0"/>
                      <a:pt x="80101" y="0"/>
                    </a:cubicBezTo>
                    <a:close/>
                  </a:path>
                </a:pathLst>
              </a:custGeom>
              <a:solidFill>
                <a:srgbClr val="FF8414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0" y="-47625"/>
                <a:ext cx="722640" cy="1169929"/>
              </a:xfrm>
              <a:prstGeom prst="rect">
                <a:avLst/>
              </a:prstGeom>
            </p:spPr>
            <p:txBody>
              <a:bodyPr lIns="49650" tIns="49650" rIns="49650" bIns="4965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2131" y="0"/>
              <a:ext cx="3219619" cy="5002539"/>
              <a:chOff x="0" y="0"/>
              <a:chExt cx="4737342" cy="7360728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EFC828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</p:grpSp>
      </p:grpSp>
      <p:grpSp>
        <p:nvGrpSpPr>
          <p:cNvPr id="31" name="Group 31"/>
          <p:cNvGrpSpPr/>
          <p:nvPr/>
        </p:nvGrpSpPr>
        <p:grpSpPr>
          <a:xfrm>
            <a:off x="5028042" y="4196270"/>
            <a:ext cx="2414714" cy="3751904"/>
            <a:chOff x="0" y="0"/>
            <a:chExt cx="4737342" cy="736072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EFC828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33" name="Freeform 33"/>
          <p:cNvSpPr/>
          <p:nvPr/>
        </p:nvSpPr>
        <p:spPr>
          <a:xfrm>
            <a:off x="145537" y="4250519"/>
            <a:ext cx="2293259" cy="3626824"/>
          </a:xfrm>
          <a:custGeom>
            <a:avLst/>
            <a:gdLst/>
            <a:ahLst/>
            <a:cxnLst/>
            <a:rect l="l" t="t" r="r" b="b"/>
            <a:pathLst>
              <a:path w="2293259" h="3626824">
                <a:moveTo>
                  <a:pt x="0" y="0"/>
                </a:moveTo>
                <a:lnTo>
                  <a:pt x="2293259" y="0"/>
                </a:lnTo>
                <a:lnTo>
                  <a:pt x="2293259" y="3626824"/>
                </a:lnTo>
                <a:lnTo>
                  <a:pt x="0" y="3626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7274" t="-1515" r="-90197"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2609853" y="4244820"/>
            <a:ext cx="2316482" cy="3655699"/>
          </a:xfrm>
          <a:custGeom>
            <a:avLst/>
            <a:gdLst/>
            <a:ahLst/>
            <a:cxnLst/>
            <a:rect l="l" t="t" r="r" b="b"/>
            <a:pathLst>
              <a:path w="2316482" h="3655699">
                <a:moveTo>
                  <a:pt x="0" y="0"/>
                </a:moveTo>
                <a:lnTo>
                  <a:pt x="2316482" y="0"/>
                </a:lnTo>
                <a:lnTo>
                  <a:pt x="2316482" y="3655699"/>
                </a:lnTo>
                <a:lnTo>
                  <a:pt x="0" y="36556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7564" t="-1555" r="-90433" b="-393"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57691" y="287443"/>
            <a:ext cx="2293259" cy="3626824"/>
          </a:xfrm>
          <a:custGeom>
            <a:avLst/>
            <a:gdLst/>
            <a:ahLst/>
            <a:cxnLst/>
            <a:rect l="l" t="t" r="r" b="b"/>
            <a:pathLst>
              <a:path w="2293259" h="3626824">
                <a:moveTo>
                  <a:pt x="0" y="0"/>
                </a:moveTo>
                <a:lnTo>
                  <a:pt x="2293259" y="0"/>
                </a:lnTo>
                <a:lnTo>
                  <a:pt x="2293259" y="3626824"/>
                </a:lnTo>
                <a:lnTo>
                  <a:pt x="0" y="3626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7274" t="-1515" r="-90197"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5093765" y="287443"/>
            <a:ext cx="2293259" cy="3626824"/>
          </a:xfrm>
          <a:custGeom>
            <a:avLst/>
            <a:gdLst/>
            <a:ahLst/>
            <a:cxnLst/>
            <a:rect l="l" t="t" r="r" b="b"/>
            <a:pathLst>
              <a:path w="2293259" h="3626824">
                <a:moveTo>
                  <a:pt x="0" y="0"/>
                </a:moveTo>
                <a:lnTo>
                  <a:pt x="2293259" y="0"/>
                </a:lnTo>
                <a:lnTo>
                  <a:pt x="2293259" y="3626824"/>
                </a:lnTo>
                <a:lnTo>
                  <a:pt x="0" y="3626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7274" t="-1515" r="-90197"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5093765" y="4259258"/>
            <a:ext cx="2293259" cy="3626824"/>
          </a:xfrm>
          <a:custGeom>
            <a:avLst/>
            <a:gdLst/>
            <a:ahLst/>
            <a:cxnLst/>
            <a:rect l="l" t="t" r="r" b="b"/>
            <a:pathLst>
              <a:path w="2293259" h="3626824">
                <a:moveTo>
                  <a:pt x="0" y="0"/>
                </a:moveTo>
                <a:lnTo>
                  <a:pt x="2293259" y="0"/>
                </a:lnTo>
                <a:lnTo>
                  <a:pt x="2293259" y="3626824"/>
                </a:lnTo>
                <a:lnTo>
                  <a:pt x="0" y="3626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7274" t="-1515" r="-90197"/>
            </a:stretch>
          </a:blipFill>
        </p:spPr>
      </p:sp>
      <p:grpSp>
        <p:nvGrpSpPr>
          <p:cNvPr id="38" name="Group 38"/>
          <p:cNvGrpSpPr/>
          <p:nvPr/>
        </p:nvGrpSpPr>
        <p:grpSpPr>
          <a:xfrm>
            <a:off x="364281" y="1710520"/>
            <a:ext cx="1881677" cy="780669"/>
            <a:chOff x="0" y="0"/>
            <a:chExt cx="689758" cy="286167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89758" cy="286167"/>
            </a:xfrm>
            <a:custGeom>
              <a:avLst/>
              <a:gdLst/>
              <a:ahLst/>
              <a:cxnLst/>
              <a:rect l="l" t="t" r="r" b="b"/>
              <a:pathLst>
                <a:path w="689758" h="286167">
                  <a:moveTo>
                    <a:pt x="0" y="0"/>
                  </a:moveTo>
                  <a:lnTo>
                    <a:pt x="689758" y="0"/>
                  </a:lnTo>
                  <a:lnTo>
                    <a:pt x="689758" y="286167"/>
                  </a:lnTo>
                  <a:lnTo>
                    <a:pt x="0" y="286167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0" y="-76200"/>
              <a:ext cx="689758" cy="3623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42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5350940" y="1710520"/>
            <a:ext cx="1881677" cy="780669"/>
            <a:chOff x="0" y="0"/>
            <a:chExt cx="689758" cy="286167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689758" cy="286167"/>
            </a:xfrm>
            <a:custGeom>
              <a:avLst/>
              <a:gdLst/>
              <a:ahLst/>
              <a:cxnLst/>
              <a:rect l="l" t="t" r="r" b="b"/>
              <a:pathLst>
                <a:path w="689758" h="286167">
                  <a:moveTo>
                    <a:pt x="0" y="0"/>
                  </a:moveTo>
                  <a:lnTo>
                    <a:pt x="689758" y="0"/>
                  </a:lnTo>
                  <a:lnTo>
                    <a:pt x="689758" y="286167"/>
                  </a:lnTo>
                  <a:lnTo>
                    <a:pt x="0" y="286167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0" y="-76200"/>
              <a:ext cx="689758" cy="3623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42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5343320" y="5695784"/>
            <a:ext cx="1881677" cy="780669"/>
            <a:chOff x="0" y="0"/>
            <a:chExt cx="689758" cy="286167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89758" cy="286167"/>
            </a:xfrm>
            <a:custGeom>
              <a:avLst/>
              <a:gdLst/>
              <a:ahLst/>
              <a:cxnLst/>
              <a:rect l="l" t="t" r="r" b="b"/>
              <a:pathLst>
                <a:path w="689758" h="286167">
                  <a:moveTo>
                    <a:pt x="0" y="0"/>
                  </a:moveTo>
                  <a:lnTo>
                    <a:pt x="689758" y="0"/>
                  </a:lnTo>
                  <a:lnTo>
                    <a:pt x="689758" y="286167"/>
                  </a:lnTo>
                  <a:lnTo>
                    <a:pt x="0" y="286167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0" y="-76200"/>
              <a:ext cx="689758" cy="3623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42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839161" y="5673596"/>
            <a:ext cx="1881677" cy="780669"/>
            <a:chOff x="0" y="0"/>
            <a:chExt cx="689758" cy="286167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689758" cy="286167"/>
            </a:xfrm>
            <a:custGeom>
              <a:avLst/>
              <a:gdLst/>
              <a:ahLst/>
              <a:cxnLst/>
              <a:rect l="l" t="t" r="r" b="b"/>
              <a:pathLst>
                <a:path w="689758" h="286167">
                  <a:moveTo>
                    <a:pt x="0" y="0"/>
                  </a:moveTo>
                  <a:lnTo>
                    <a:pt x="689758" y="0"/>
                  </a:lnTo>
                  <a:lnTo>
                    <a:pt x="689758" y="286167"/>
                  </a:lnTo>
                  <a:lnTo>
                    <a:pt x="0" y="286167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0" y="-76200"/>
              <a:ext cx="689758" cy="3623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420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351328" y="5673596"/>
            <a:ext cx="1881677" cy="780669"/>
            <a:chOff x="0" y="0"/>
            <a:chExt cx="689758" cy="286167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689758" cy="286167"/>
            </a:xfrm>
            <a:custGeom>
              <a:avLst/>
              <a:gdLst/>
              <a:ahLst/>
              <a:cxnLst/>
              <a:rect l="l" t="t" r="r" b="b"/>
              <a:pathLst>
                <a:path w="689758" h="286167">
                  <a:moveTo>
                    <a:pt x="0" y="0"/>
                  </a:moveTo>
                  <a:lnTo>
                    <a:pt x="689758" y="0"/>
                  </a:lnTo>
                  <a:lnTo>
                    <a:pt x="689758" y="286167"/>
                  </a:lnTo>
                  <a:lnTo>
                    <a:pt x="0" y="286167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2" name="TextBox 52"/>
            <p:cNvSpPr txBox="1"/>
            <p:nvPr/>
          </p:nvSpPr>
          <p:spPr>
            <a:xfrm>
              <a:off x="0" y="-76200"/>
              <a:ext cx="689758" cy="3623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42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761227" y="1909832"/>
            <a:ext cx="1061879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Édition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5775270" y="1909832"/>
            <a:ext cx="1061879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Édition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5775270" y="5925146"/>
            <a:ext cx="1061879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Édition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3249061" y="5925146"/>
            <a:ext cx="1061879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Édition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773381" y="5925146"/>
            <a:ext cx="1061879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Édition</a:t>
            </a:r>
          </a:p>
        </p:txBody>
      </p:sp>
      <p:grpSp>
        <p:nvGrpSpPr>
          <p:cNvPr id="58" name="Group 58"/>
          <p:cNvGrpSpPr/>
          <p:nvPr/>
        </p:nvGrpSpPr>
        <p:grpSpPr>
          <a:xfrm>
            <a:off x="98828" y="4187590"/>
            <a:ext cx="2413649" cy="3752681"/>
            <a:chOff x="0" y="0"/>
            <a:chExt cx="864997" cy="1344876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864997" cy="1344876"/>
            </a:xfrm>
            <a:custGeom>
              <a:avLst/>
              <a:gdLst/>
              <a:ahLst/>
              <a:cxnLst/>
              <a:rect l="l" t="t" r="r" b="b"/>
              <a:pathLst>
                <a:path w="864997" h="134487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9216"/>
                  </a:lnTo>
                  <a:cubicBezTo>
                    <a:pt x="864997" y="1333388"/>
                    <a:pt x="853509" y="1344876"/>
                    <a:pt x="839337" y="1344876"/>
                  </a:cubicBezTo>
                  <a:lnTo>
                    <a:pt x="25660" y="1344876"/>
                  </a:lnTo>
                  <a:cubicBezTo>
                    <a:pt x="18855" y="1344876"/>
                    <a:pt x="12328" y="1342173"/>
                    <a:pt x="7516" y="1337360"/>
                  </a:cubicBezTo>
                  <a:cubicBezTo>
                    <a:pt x="2704" y="1332548"/>
                    <a:pt x="0" y="1326021"/>
                    <a:pt x="0" y="131921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0" y="-76200"/>
              <a:ext cx="864997" cy="142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grpSp>
        <p:nvGrpSpPr>
          <p:cNvPr id="61" name="Group 61"/>
          <p:cNvGrpSpPr/>
          <p:nvPr/>
        </p:nvGrpSpPr>
        <p:grpSpPr>
          <a:xfrm>
            <a:off x="97860" y="224514"/>
            <a:ext cx="2413649" cy="3752681"/>
            <a:chOff x="0" y="0"/>
            <a:chExt cx="864997" cy="1344876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864997" cy="1344876"/>
            </a:xfrm>
            <a:custGeom>
              <a:avLst/>
              <a:gdLst/>
              <a:ahLst/>
              <a:cxnLst/>
              <a:rect l="l" t="t" r="r" b="b"/>
              <a:pathLst>
                <a:path w="864997" h="134487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9216"/>
                  </a:lnTo>
                  <a:cubicBezTo>
                    <a:pt x="864997" y="1333388"/>
                    <a:pt x="853509" y="1344876"/>
                    <a:pt x="839337" y="1344876"/>
                  </a:cubicBezTo>
                  <a:lnTo>
                    <a:pt x="25660" y="1344876"/>
                  </a:lnTo>
                  <a:cubicBezTo>
                    <a:pt x="18855" y="1344876"/>
                    <a:pt x="12328" y="1342173"/>
                    <a:pt x="7516" y="1337360"/>
                  </a:cubicBezTo>
                  <a:cubicBezTo>
                    <a:pt x="2704" y="1332548"/>
                    <a:pt x="0" y="1326021"/>
                    <a:pt x="0" y="131921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3" name="TextBox 63"/>
            <p:cNvSpPr txBox="1"/>
            <p:nvPr/>
          </p:nvSpPr>
          <p:spPr>
            <a:xfrm>
              <a:off x="0" y="-76200"/>
              <a:ext cx="864997" cy="142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5029560" y="224514"/>
            <a:ext cx="2413649" cy="3752681"/>
            <a:chOff x="0" y="0"/>
            <a:chExt cx="864997" cy="1344876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864997" cy="1344876"/>
            </a:xfrm>
            <a:custGeom>
              <a:avLst/>
              <a:gdLst/>
              <a:ahLst/>
              <a:cxnLst/>
              <a:rect l="l" t="t" r="r" b="b"/>
              <a:pathLst>
                <a:path w="864997" h="134487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9216"/>
                  </a:lnTo>
                  <a:cubicBezTo>
                    <a:pt x="864997" y="1333388"/>
                    <a:pt x="853509" y="1344876"/>
                    <a:pt x="839337" y="1344876"/>
                  </a:cubicBezTo>
                  <a:lnTo>
                    <a:pt x="25660" y="1344876"/>
                  </a:lnTo>
                  <a:cubicBezTo>
                    <a:pt x="18855" y="1344876"/>
                    <a:pt x="12328" y="1342173"/>
                    <a:pt x="7516" y="1337360"/>
                  </a:cubicBezTo>
                  <a:cubicBezTo>
                    <a:pt x="2704" y="1332548"/>
                    <a:pt x="0" y="1326021"/>
                    <a:pt x="0" y="131921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6" name="TextBox 66"/>
            <p:cNvSpPr txBox="1"/>
            <p:nvPr/>
          </p:nvSpPr>
          <p:spPr>
            <a:xfrm>
              <a:off x="0" y="-76200"/>
              <a:ext cx="864997" cy="142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2573176" y="4187590"/>
            <a:ext cx="2413649" cy="3752681"/>
            <a:chOff x="0" y="0"/>
            <a:chExt cx="864997" cy="1344876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864997" cy="1344876"/>
            </a:xfrm>
            <a:custGeom>
              <a:avLst/>
              <a:gdLst/>
              <a:ahLst/>
              <a:cxnLst/>
              <a:rect l="l" t="t" r="r" b="b"/>
              <a:pathLst>
                <a:path w="864997" h="134487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9216"/>
                  </a:lnTo>
                  <a:cubicBezTo>
                    <a:pt x="864997" y="1333388"/>
                    <a:pt x="853509" y="1344876"/>
                    <a:pt x="839337" y="1344876"/>
                  </a:cubicBezTo>
                  <a:lnTo>
                    <a:pt x="25660" y="1344876"/>
                  </a:lnTo>
                  <a:cubicBezTo>
                    <a:pt x="18855" y="1344876"/>
                    <a:pt x="12328" y="1342173"/>
                    <a:pt x="7516" y="1337360"/>
                  </a:cubicBezTo>
                  <a:cubicBezTo>
                    <a:pt x="2704" y="1332548"/>
                    <a:pt x="0" y="1326021"/>
                    <a:pt x="0" y="131921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9" name="TextBox 69"/>
            <p:cNvSpPr txBox="1"/>
            <p:nvPr/>
          </p:nvSpPr>
          <p:spPr>
            <a:xfrm>
              <a:off x="0" y="-76200"/>
              <a:ext cx="864997" cy="142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5028042" y="4196329"/>
            <a:ext cx="2413649" cy="3752681"/>
            <a:chOff x="0" y="0"/>
            <a:chExt cx="864997" cy="1344876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864997" cy="1344876"/>
            </a:xfrm>
            <a:custGeom>
              <a:avLst/>
              <a:gdLst/>
              <a:ahLst/>
              <a:cxnLst/>
              <a:rect l="l" t="t" r="r" b="b"/>
              <a:pathLst>
                <a:path w="864997" h="134487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9216"/>
                  </a:lnTo>
                  <a:cubicBezTo>
                    <a:pt x="864997" y="1333388"/>
                    <a:pt x="853509" y="1344876"/>
                    <a:pt x="839337" y="1344876"/>
                  </a:cubicBezTo>
                  <a:lnTo>
                    <a:pt x="25660" y="1344876"/>
                  </a:lnTo>
                  <a:cubicBezTo>
                    <a:pt x="18855" y="1344876"/>
                    <a:pt x="12328" y="1342173"/>
                    <a:pt x="7516" y="1337360"/>
                  </a:cubicBezTo>
                  <a:cubicBezTo>
                    <a:pt x="2704" y="1332548"/>
                    <a:pt x="0" y="1326021"/>
                    <a:pt x="0" y="131921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2" name="TextBox 72"/>
            <p:cNvSpPr txBox="1"/>
            <p:nvPr/>
          </p:nvSpPr>
          <p:spPr>
            <a:xfrm>
              <a:off x="0" y="-76200"/>
              <a:ext cx="864997" cy="14210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62480" y="2894040"/>
            <a:ext cx="2416312" cy="3752681"/>
            <a:chOff x="0" y="0"/>
            <a:chExt cx="722640" cy="11223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22640" cy="1122304"/>
            </a:xfrm>
            <a:custGeom>
              <a:avLst/>
              <a:gdLst/>
              <a:ahLst/>
              <a:cxnLst/>
              <a:rect l="l" t="t" r="r" b="b"/>
              <a:pathLst>
                <a:path w="722640" h="1122304">
                  <a:moveTo>
                    <a:pt x="80101" y="0"/>
                  </a:moveTo>
                  <a:lnTo>
                    <a:pt x="642539" y="0"/>
                  </a:lnTo>
                  <a:cubicBezTo>
                    <a:pt x="686778" y="0"/>
                    <a:pt x="722640" y="35862"/>
                    <a:pt x="722640" y="80101"/>
                  </a:cubicBezTo>
                  <a:lnTo>
                    <a:pt x="722640" y="1042203"/>
                  </a:lnTo>
                  <a:cubicBezTo>
                    <a:pt x="722640" y="1063447"/>
                    <a:pt x="714201" y="1083821"/>
                    <a:pt x="699179" y="1098843"/>
                  </a:cubicBezTo>
                  <a:cubicBezTo>
                    <a:pt x="684157" y="1113865"/>
                    <a:pt x="663783" y="1122304"/>
                    <a:pt x="642539" y="1122304"/>
                  </a:cubicBezTo>
                  <a:lnTo>
                    <a:pt x="80101" y="1122304"/>
                  </a:lnTo>
                  <a:cubicBezTo>
                    <a:pt x="35862" y="1122304"/>
                    <a:pt x="0" y="1086442"/>
                    <a:pt x="0" y="1042203"/>
                  </a:cubicBezTo>
                  <a:lnTo>
                    <a:pt x="0" y="80101"/>
                  </a:lnTo>
                  <a:cubicBezTo>
                    <a:pt x="0" y="35862"/>
                    <a:pt x="35862" y="0"/>
                    <a:pt x="80101" y="0"/>
                  </a:cubicBezTo>
                  <a:close/>
                </a:path>
              </a:pathLst>
            </a:custGeom>
            <a:solidFill>
              <a:srgbClr val="EFC828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722640" cy="1150879"/>
            </a:xfrm>
            <a:prstGeom prst="rect">
              <a:avLst/>
            </a:prstGeom>
          </p:spPr>
          <p:txBody>
            <a:bodyPr lIns="49650" tIns="49650" rIns="49650" bIns="49650" rtlCol="0" anchor="ctr"/>
            <a:lstStyle/>
            <a:p>
              <a:pPr algn="l">
                <a:lnSpc>
                  <a:spcPts val="147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564078" y="2894040"/>
            <a:ext cx="2414714" cy="3751904"/>
            <a:chOff x="0" y="0"/>
            <a:chExt cx="4737342" cy="73607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EFC828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7" name="Freeform 7"/>
          <p:cNvSpPr/>
          <p:nvPr/>
        </p:nvSpPr>
        <p:spPr>
          <a:xfrm>
            <a:off x="2623787" y="2946098"/>
            <a:ext cx="2305860" cy="3652114"/>
          </a:xfrm>
          <a:custGeom>
            <a:avLst/>
            <a:gdLst/>
            <a:ahLst/>
            <a:cxnLst/>
            <a:rect l="l" t="t" r="r" b="b"/>
            <a:pathLst>
              <a:path w="2305860" h="3652114">
                <a:moveTo>
                  <a:pt x="0" y="0"/>
                </a:moveTo>
                <a:lnTo>
                  <a:pt x="2305860" y="0"/>
                </a:lnTo>
                <a:lnTo>
                  <a:pt x="2305860" y="3652115"/>
                </a:lnTo>
                <a:lnTo>
                  <a:pt x="0" y="365211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7121" t="-1094" r="-89688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4541720" y="3000753"/>
            <a:ext cx="341916" cy="341916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F9E0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1497" tIns="31497" rIns="31497" bIns="31497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4629399" y="3046714"/>
            <a:ext cx="166558" cy="249994"/>
          </a:xfrm>
          <a:custGeom>
            <a:avLst/>
            <a:gdLst/>
            <a:ahLst/>
            <a:cxnLst/>
            <a:rect l="l" t="t" r="r" b="b"/>
            <a:pathLst>
              <a:path w="166558" h="249994">
                <a:moveTo>
                  <a:pt x="0" y="0"/>
                </a:moveTo>
                <a:lnTo>
                  <a:pt x="166559" y="0"/>
                </a:lnTo>
                <a:lnTo>
                  <a:pt x="166559" y="249994"/>
                </a:lnTo>
                <a:lnTo>
                  <a:pt x="0" y="2499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3096203" y="3484775"/>
            <a:ext cx="1361028" cy="486040"/>
            <a:chOff x="0" y="0"/>
            <a:chExt cx="558288" cy="19937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58288" cy="199372"/>
            </a:xfrm>
            <a:custGeom>
              <a:avLst/>
              <a:gdLst/>
              <a:ahLst/>
              <a:cxnLst/>
              <a:rect l="l" t="t" r="r" b="b"/>
              <a:pathLst>
                <a:path w="558288" h="199372">
                  <a:moveTo>
                    <a:pt x="0" y="0"/>
                  </a:moveTo>
                  <a:lnTo>
                    <a:pt x="558288" y="0"/>
                  </a:lnTo>
                  <a:lnTo>
                    <a:pt x="558288" y="199372"/>
                  </a:lnTo>
                  <a:lnTo>
                    <a:pt x="0" y="199372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558288" cy="2469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3219018" y="3575872"/>
            <a:ext cx="1146570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57"/>
              </a:lnSpc>
              <a:spcBef>
                <a:spcPct val="0"/>
              </a:spcBef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Éditions</a:t>
            </a:r>
          </a:p>
        </p:txBody>
      </p:sp>
      <p:sp>
        <p:nvSpPr>
          <p:cNvPr id="16" name="Freeform 16"/>
          <p:cNvSpPr/>
          <p:nvPr/>
        </p:nvSpPr>
        <p:spPr>
          <a:xfrm rot="-10800000" flipH="1">
            <a:off x="2609787" y="2934327"/>
            <a:ext cx="1550753" cy="793469"/>
          </a:xfrm>
          <a:custGeom>
            <a:avLst/>
            <a:gdLst/>
            <a:ahLst/>
            <a:cxnLst/>
            <a:rect l="l" t="t" r="r" b="b"/>
            <a:pathLst>
              <a:path w="1550753" h="793469">
                <a:moveTo>
                  <a:pt x="1550754" y="0"/>
                </a:moveTo>
                <a:lnTo>
                  <a:pt x="0" y="0"/>
                </a:lnTo>
                <a:lnTo>
                  <a:pt x="0" y="793468"/>
                </a:lnTo>
                <a:lnTo>
                  <a:pt x="1550754" y="793468"/>
                </a:lnTo>
                <a:lnTo>
                  <a:pt x="1550754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2777122" y="4113691"/>
            <a:ext cx="1999191" cy="2442235"/>
            <a:chOff x="0" y="0"/>
            <a:chExt cx="735536" cy="89854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35536" cy="898540"/>
            </a:xfrm>
            <a:custGeom>
              <a:avLst/>
              <a:gdLst/>
              <a:ahLst/>
              <a:cxnLst/>
              <a:rect l="l" t="t" r="r" b="b"/>
              <a:pathLst>
                <a:path w="735536" h="898540">
                  <a:moveTo>
                    <a:pt x="54215" y="0"/>
                  </a:moveTo>
                  <a:lnTo>
                    <a:pt x="681321" y="0"/>
                  </a:lnTo>
                  <a:cubicBezTo>
                    <a:pt x="695700" y="0"/>
                    <a:pt x="709490" y="5712"/>
                    <a:pt x="719657" y="15879"/>
                  </a:cubicBezTo>
                  <a:cubicBezTo>
                    <a:pt x="729825" y="26047"/>
                    <a:pt x="735536" y="39837"/>
                    <a:pt x="735536" y="54215"/>
                  </a:cubicBezTo>
                  <a:lnTo>
                    <a:pt x="735536" y="844325"/>
                  </a:lnTo>
                  <a:cubicBezTo>
                    <a:pt x="735536" y="858704"/>
                    <a:pt x="729825" y="872493"/>
                    <a:pt x="719657" y="882661"/>
                  </a:cubicBezTo>
                  <a:cubicBezTo>
                    <a:pt x="709490" y="892828"/>
                    <a:pt x="695700" y="898540"/>
                    <a:pt x="681321" y="898540"/>
                  </a:cubicBezTo>
                  <a:lnTo>
                    <a:pt x="54215" y="898540"/>
                  </a:lnTo>
                  <a:cubicBezTo>
                    <a:pt x="39837" y="898540"/>
                    <a:pt x="26047" y="892828"/>
                    <a:pt x="15879" y="882661"/>
                  </a:cubicBezTo>
                  <a:cubicBezTo>
                    <a:pt x="5712" y="872493"/>
                    <a:pt x="0" y="858704"/>
                    <a:pt x="0" y="844325"/>
                  </a:cubicBezTo>
                  <a:lnTo>
                    <a:pt x="0" y="54215"/>
                  </a:lnTo>
                  <a:cubicBezTo>
                    <a:pt x="0" y="39837"/>
                    <a:pt x="5712" y="26047"/>
                    <a:pt x="15879" y="15879"/>
                  </a:cubicBezTo>
                  <a:cubicBezTo>
                    <a:pt x="26047" y="5712"/>
                    <a:pt x="39837" y="0"/>
                    <a:pt x="54215" y="0"/>
                  </a:cubicBez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735536" cy="92711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147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AutoShape 20"/>
          <p:cNvSpPr/>
          <p:nvPr/>
        </p:nvSpPr>
        <p:spPr>
          <a:xfrm>
            <a:off x="2777122" y="4623536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>
            <a:off x="2777122" y="4862547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2777122" y="5099631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AutoShape 23"/>
          <p:cNvSpPr/>
          <p:nvPr/>
        </p:nvSpPr>
        <p:spPr>
          <a:xfrm>
            <a:off x="2777122" y="5338642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 flipV="1">
            <a:off x="2777122" y="4384651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AutoShape 25"/>
          <p:cNvSpPr/>
          <p:nvPr/>
        </p:nvSpPr>
        <p:spPr>
          <a:xfrm>
            <a:off x="2777122" y="5577653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6" name="AutoShape 26"/>
          <p:cNvSpPr/>
          <p:nvPr/>
        </p:nvSpPr>
        <p:spPr>
          <a:xfrm>
            <a:off x="2777122" y="5814737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AutoShape 27"/>
          <p:cNvSpPr/>
          <p:nvPr/>
        </p:nvSpPr>
        <p:spPr>
          <a:xfrm>
            <a:off x="2777122" y="6055676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8" name="AutoShape 28"/>
          <p:cNvSpPr/>
          <p:nvPr/>
        </p:nvSpPr>
        <p:spPr>
          <a:xfrm>
            <a:off x="2777122" y="6287168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9" name="TextBox 29"/>
          <p:cNvSpPr txBox="1"/>
          <p:nvPr/>
        </p:nvSpPr>
        <p:spPr>
          <a:xfrm>
            <a:off x="2863303" y="4224149"/>
            <a:ext cx="959127" cy="110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3"/>
              </a:lnSpc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Revue prédatrice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857520" y="4938747"/>
            <a:ext cx="1275637" cy="130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29"/>
              </a:lnSpc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Éditeur non scientifique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863303" y="4622517"/>
            <a:ext cx="1017133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Ancienne édition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857520" y="5118681"/>
            <a:ext cx="1148460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Document ancien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863303" y="5367217"/>
            <a:ext cx="1231622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Rubrique “À propos”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2863303" y="5603282"/>
            <a:ext cx="1102479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Publication récente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857520" y="6084251"/>
            <a:ext cx="1195726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Presses universitaires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857520" y="6306218"/>
            <a:ext cx="956374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Comité de lecture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312990" y="4120589"/>
            <a:ext cx="200295" cy="241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BC23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-3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312990" y="4365601"/>
            <a:ext cx="200295" cy="241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BC23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-2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312990" y="4594961"/>
            <a:ext cx="200295" cy="241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BC23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-2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312990" y="4835570"/>
            <a:ext cx="200295" cy="241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BC23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354827" y="5080581"/>
            <a:ext cx="116621" cy="241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71645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0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356809" y="5321269"/>
            <a:ext cx="116621" cy="241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71645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0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300072" y="5559693"/>
            <a:ext cx="226132" cy="241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1166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+1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300072" y="5797354"/>
            <a:ext cx="226132" cy="241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1166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+1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302053" y="6033237"/>
            <a:ext cx="226132" cy="241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1166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+2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302053" y="6275143"/>
            <a:ext cx="226132" cy="241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1166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+3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863303" y="4474016"/>
            <a:ext cx="1063549" cy="110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3"/>
              </a:lnSpc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Date inconnue</a:t>
            </a:r>
          </a:p>
        </p:txBody>
      </p:sp>
      <p:grpSp>
        <p:nvGrpSpPr>
          <p:cNvPr id="48" name="Group 48"/>
          <p:cNvGrpSpPr/>
          <p:nvPr/>
        </p:nvGrpSpPr>
        <p:grpSpPr>
          <a:xfrm>
            <a:off x="2562480" y="2893263"/>
            <a:ext cx="2413649" cy="3752681"/>
            <a:chOff x="0" y="0"/>
            <a:chExt cx="864997" cy="1344876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64997" cy="1344876"/>
            </a:xfrm>
            <a:custGeom>
              <a:avLst/>
              <a:gdLst/>
              <a:ahLst/>
              <a:cxnLst/>
              <a:rect l="l" t="t" r="r" b="b"/>
              <a:pathLst>
                <a:path w="864997" h="134487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9216"/>
                  </a:lnTo>
                  <a:cubicBezTo>
                    <a:pt x="864997" y="1333388"/>
                    <a:pt x="853509" y="1344876"/>
                    <a:pt x="839337" y="1344876"/>
                  </a:cubicBezTo>
                  <a:lnTo>
                    <a:pt x="25660" y="1344876"/>
                  </a:lnTo>
                  <a:cubicBezTo>
                    <a:pt x="18855" y="1344876"/>
                    <a:pt x="12328" y="1342173"/>
                    <a:pt x="7516" y="1337360"/>
                  </a:cubicBezTo>
                  <a:cubicBezTo>
                    <a:pt x="2704" y="1332548"/>
                    <a:pt x="0" y="1326021"/>
                    <a:pt x="0" y="131921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864997" cy="13925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7481" y="6873786"/>
            <a:ext cx="2491849" cy="3751904"/>
            <a:chOff x="0" y="0"/>
            <a:chExt cx="4737342" cy="736072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EFC828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53" name="Group 53"/>
          <p:cNvGrpSpPr/>
          <p:nvPr/>
        </p:nvGrpSpPr>
        <p:grpSpPr>
          <a:xfrm>
            <a:off x="2607478" y="6873786"/>
            <a:ext cx="2376582" cy="3751904"/>
            <a:chOff x="0" y="0"/>
            <a:chExt cx="4737342" cy="736072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EFC828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55" name="Freeform 55"/>
          <p:cNvSpPr/>
          <p:nvPr/>
        </p:nvSpPr>
        <p:spPr>
          <a:xfrm>
            <a:off x="168157" y="6943290"/>
            <a:ext cx="2270348" cy="3590590"/>
          </a:xfrm>
          <a:custGeom>
            <a:avLst/>
            <a:gdLst/>
            <a:ahLst/>
            <a:cxnLst/>
            <a:rect l="l" t="t" r="r" b="b"/>
            <a:pathLst>
              <a:path w="2270348" h="3590590">
                <a:moveTo>
                  <a:pt x="0" y="0"/>
                </a:moveTo>
                <a:lnTo>
                  <a:pt x="2270349" y="0"/>
                </a:lnTo>
                <a:lnTo>
                  <a:pt x="2270349" y="3590590"/>
                </a:lnTo>
                <a:lnTo>
                  <a:pt x="0" y="35905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7274" t="-1515" r="-90197"/>
            </a:stretch>
          </a:blipFill>
        </p:spPr>
      </p:sp>
      <p:grpSp>
        <p:nvGrpSpPr>
          <p:cNvPr id="56" name="Group 56"/>
          <p:cNvGrpSpPr/>
          <p:nvPr/>
        </p:nvGrpSpPr>
        <p:grpSpPr>
          <a:xfrm>
            <a:off x="206536" y="9510324"/>
            <a:ext cx="2177521" cy="865889"/>
            <a:chOff x="0" y="0"/>
            <a:chExt cx="835762" cy="332340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835762" cy="332340"/>
            </a:xfrm>
            <a:custGeom>
              <a:avLst/>
              <a:gdLst/>
              <a:ahLst/>
              <a:cxnLst/>
              <a:rect l="l" t="t" r="r" b="b"/>
              <a:pathLst>
                <a:path w="835762" h="332340">
                  <a:moveTo>
                    <a:pt x="0" y="0"/>
                  </a:moveTo>
                  <a:lnTo>
                    <a:pt x="835762" y="0"/>
                  </a:lnTo>
                  <a:lnTo>
                    <a:pt x="835762" y="332340"/>
                  </a:lnTo>
                  <a:lnTo>
                    <a:pt x="0" y="332340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0" y="-19050"/>
              <a:ext cx="835762" cy="3513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363904" y="7640182"/>
            <a:ext cx="1869157" cy="772870"/>
            <a:chOff x="0" y="0"/>
            <a:chExt cx="692083" cy="286167"/>
          </a:xfrm>
        </p:grpSpPr>
        <p:sp>
          <p:nvSpPr>
            <p:cNvPr id="60" name="Freeform 60"/>
            <p:cNvSpPr/>
            <p:nvPr/>
          </p:nvSpPr>
          <p:spPr>
            <a:xfrm>
              <a:off x="0" y="0"/>
              <a:ext cx="692083" cy="286167"/>
            </a:xfrm>
            <a:custGeom>
              <a:avLst/>
              <a:gdLst/>
              <a:ahLst/>
              <a:cxnLst/>
              <a:rect l="l" t="t" r="r" b="b"/>
              <a:pathLst>
                <a:path w="692083" h="286167">
                  <a:moveTo>
                    <a:pt x="0" y="0"/>
                  </a:moveTo>
                  <a:lnTo>
                    <a:pt x="692083" y="0"/>
                  </a:lnTo>
                  <a:lnTo>
                    <a:pt x="692083" y="286167"/>
                  </a:lnTo>
                  <a:lnTo>
                    <a:pt x="0" y="286167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1" name="TextBox 61"/>
            <p:cNvSpPr txBox="1"/>
            <p:nvPr/>
          </p:nvSpPr>
          <p:spPr>
            <a:xfrm>
              <a:off x="0" y="-66675"/>
              <a:ext cx="692083" cy="352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385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2074184" y="6988786"/>
            <a:ext cx="339748" cy="339748"/>
            <a:chOff x="0" y="0"/>
            <a:chExt cx="812800" cy="81280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F9E0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4" name="TextBox 6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1497" tIns="31497" rIns="31497" bIns="31497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206536" y="8589367"/>
            <a:ext cx="2177521" cy="893423"/>
            <a:chOff x="0" y="0"/>
            <a:chExt cx="835762" cy="342908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835762" cy="342908"/>
            </a:xfrm>
            <a:custGeom>
              <a:avLst/>
              <a:gdLst/>
              <a:ahLst/>
              <a:cxnLst/>
              <a:rect l="l" t="t" r="r" b="b"/>
              <a:pathLst>
                <a:path w="835762" h="342908">
                  <a:moveTo>
                    <a:pt x="0" y="0"/>
                  </a:moveTo>
                  <a:lnTo>
                    <a:pt x="835762" y="0"/>
                  </a:lnTo>
                  <a:lnTo>
                    <a:pt x="835762" y="342908"/>
                  </a:lnTo>
                  <a:lnTo>
                    <a:pt x="0" y="342908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7" name="TextBox 67"/>
            <p:cNvSpPr txBox="1"/>
            <p:nvPr/>
          </p:nvSpPr>
          <p:spPr>
            <a:xfrm>
              <a:off x="0" y="-19050"/>
              <a:ext cx="835762" cy="361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8" name="Freeform 68"/>
          <p:cNvSpPr/>
          <p:nvPr/>
        </p:nvSpPr>
        <p:spPr>
          <a:xfrm flipH="1">
            <a:off x="188871" y="8248563"/>
            <a:ext cx="639288" cy="530027"/>
          </a:xfrm>
          <a:custGeom>
            <a:avLst/>
            <a:gdLst/>
            <a:ahLst/>
            <a:cxnLst/>
            <a:rect l="l" t="t" r="r" b="b"/>
            <a:pathLst>
              <a:path w="639288" h="530027">
                <a:moveTo>
                  <a:pt x="639288" y="0"/>
                </a:moveTo>
                <a:lnTo>
                  <a:pt x="0" y="0"/>
                </a:lnTo>
                <a:lnTo>
                  <a:pt x="0" y="530028"/>
                </a:lnTo>
                <a:lnTo>
                  <a:pt x="639288" y="530028"/>
                </a:lnTo>
                <a:lnTo>
                  <a:pt x="63928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9" name="Freeform 69"/>
          <p:cNvSpPr/>
          <p:nvPr/>
        </p:nvSpPr>
        <p:spPr>
          <a:xfrm rot="930540">
            <a:off x="1635893" y="7402121"/>
            <a:ext cx="770614" cy="424538"/>
          </a:xfrm>
          <a:custGeom>
            <a:avLst/>
            <a:gdLst/>
            <a:ahLst/>
            <a:cxnLst/>
            <a:rect l="l" t="t" r="r" b="b"/>
            <a:pathLst>
              <a:path w="770614" h="424538">
                <a:moveTo>
                  <a:pt x="0" y="0"/>
                </a:moveTo>
                <a:lnTo>
                  <a:pt x="770614" y="0"/>
                </a:lnTo>
                <a:lnTo>
                  <a:pt x="770614" y="424538"/>
                </a:lnTo>
                <a:lnTo>
                  <a:pt x="0" y="4245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0" name="Freeform 70"/>
          <p:cNvSpPr/>
          <p:nvPr/>
        </p:nvSpPr>
        <p:spPr>
          <a:xfrm rot="-394909">
            <a:off x="263749" y="8306861"/>
            <a:ext cx="454831" cy="288249"/>
          </a:xfrm>
          <a:custGeom>
            <a:avLst/>
            <a:gdLst/>
            <a:ahLst/>
            <a:cxnLst/>
            <a:rect l="l" t="t" r="r" b="b"/>
            <a:pathLst>
              <a:path w="454831" h="288249">
                <a:moveTo>
                  <a:pt x="0" y="0"/>
                </a:moveTo>
                <a:lnTo>
                  <a:pt x="454831" y="0"/>
                </a:lnTo>
                <a:lnTo>
                  <a:pt x="454831" y="288250"/>
                </a:lnTo>
                <a:lnTo>
                  <a:pt x="0" y="28825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71" name="TextBox 71"/>
          <p:cNvSpPr txBox="1"/>
          <p:nvPr/>
        </p:nvSpPr>
        <p:spPr>
          <a:xfrm>
            <a:off x="452555" y="7733537"/>
            <a:ext cx="1621628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57"/>
              </a:lnSpc>
              <a:spcBef>
                <a:spcPct val="0"/>
              </a:spcBef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Publication</a:t>
            </a:r>
          </a:p>
        </p:txBody>
      </p:sp>
      <p:sp>
        <p:nvSpPr>
          <p:cNvPr id="72" name="Freeform 72"/>
          <p:cNvSpPr/>
          <p:nvPr/>
        </p:nvSpPr>
        <p:spPr>
          <a:xfrm rot="-10800000" flipH="1">
            <a:off x="141684" y="6922699"/>
            <a:ext cx="1748295" cy="894544"/>
          </a:xfrm>
          <a:custGeom>
            <a:avLst/>
            <a:gdLst/>
            <a:ahLst/>
            <a:cxnLst/>
            <a:rect l="l" t="t" r="r" b="b"/>
            <a:pathLst>
              <a:path w="1748295" h="894544">
                <a:moveTo>
                  <a:pt x="1748296" y="0"/>
                </a:moveTo>
                <a:lnTo>
                  <a:pt x="0" y="0"/>
                </a:lnTo>
                <a:lnTo>
                  <a:pt x="0" y="894544"/>
                </a:lnTo>
                <a:lnTo>
                  <a:pt x="1748296" y="894544"/>
                </a:lnTo>
                <a:lnTo>
                  <a:pt x="1748296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3" name="TextBox 73"/>
          <p:cNvSpPr txBox="1"/>
          <p:nvPr/>
        </p:nvSpPr>
        <p:spPr>
          <a:xfrm>
            <a:off x="363904" y="9703300"/>
            <a:ext cx="1711108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Cette publication da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te de 2021, elle a été remise à jour par rapport à celle de 2011.</a:t>
            </a:r>
          </a:p>
        </p:txBody>
      </p:sp>
      <p:sp>
        <p:nvSpPr>
          <p:cNvPr id="74" name="Freeform 74"/>
          <p:cNvSpPr/>
          <p:nvPr/>
        </p:nvSpPr>
        <p:spPr>
          <a:xfrm flipH="1">
            <a:off x="814185" y="9419057"/>
            <a:ext cx="1748295" cy="1154603"/>
          </a:xfrm>
          <a:custGeom>
            <a:avLst/>
            <a:gdLst/>
            <a:ahLst/>
            <a:cxnLst/>
            <a:rect l="l" t="t" r="r" b="b"/>
            <a:pathLst>
              <a:path w="1748295" h="1154603">
                <a:moveTo>
                  <a:pt x="1748295" y="0"/>
                </a:moveTo>
                <a:lnTo>
                  <a:pt x="0" y="0"/>
                </a:lnTo>
                <a:lnTo>
                  <a:pt x="0" y="1154603"/>
                </a:lnTo>
                <a:lnTo>
                  <a:pt x="1748295" y="1154603"/>
                </a:lnTo>
                <a:lnTo>
                  <a:pt x="1748295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75" name="TextBox 75"/>
          <p:cNvSpPr txBox="1"/>
          <p:nvPr/>
        </p:nvSpPr>
        <p:spPr>
          <a:xfrm>
            <a:off x="359350" y="8826216"/>
            <a:ext cx="1871893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citez la dernière parution du livre : "L'évolution vue par un botaniste" par Jean-Marie Pelt. 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903006" y="8047395"/>
            <a:ext cx="1269455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récente</a:t>
            </a:r>
          </a:p>
        </p:txBody>
      </p:sp>
      <p:sp>
        <p:nvSpPr>
          <p:cNvPr id="80" name="Freeform 80"/>
          <p:cNvSpPr/>
          <p:nvPr/>
        </p:nvSpPr>
        <p:spPr>
          <a:xfrm>
            <a:off x="2159041" y="7041252"/>
            <a:ext cx="165502" cy="248408"/>
          </a:xfrm>
          <a:custGeom>
            <a:avLst/>
            <a:gdLst/>
            <a:ahLst/>
            <a:cxnLst/>
            <a:rect l="l" t="t" r="r" b="b"/>
            <a:pathLst>
              <a:path w="165502" h="248408">
                <a:moveTo>
                  <a:pt x="0" y="0"/>
                </a:moveTo>
                <a:lnTo>
                  <a:pt x="165502" y="0"/>
                </a:lnTo>
                <a:lnTo>
                  <a:pt x="165502" y="248408"/>
                </a:lnTo>
                <a:lnTo>
                  <a:pt x="0" y="2484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1" name="Freeform 81"/>
          <p:cNvSpPr/>
          <p:nvPr/>
        </p:nvSpPr>
        <p:spPr>
          <a:xfrm>
            <a:off x="2693205" y="6932136"/>
            <a:ext cx="2223432" cy="3590590"/>
          </a:xfrm>
          <a:custGeom>
            <a:avLst/>
            <a:gdLst/>
            <a:ahLst/>
            <a:cxnLst/>
            <a:rect l="l" t="t" r="r" b="b"/>
            <a:pathLst>
              <a:path w="2270348" h="3590590">
                <a:moveTo>
                  <a:pt x="0" y="0"/>
                </a:moveTo>
                <a:lnTo>
                  <a:pt x="2270349" y="0"/>
                </a:lnTo>
                <a:lnTo>
                  <a:pt x="2270349" y="3590590"/>
                </a:lnTo>
                <a:lnTo>
                  <a:pt x="0" y="35905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7274" t="-1515" r="-90197"/>
            </a:stretch>
          </a:blipFill>
        </p:spPr>
      </p:sp>
      <p:grpSp>
        <p:nvGrpSpPr>
          <p:cNvPr id="82" name="Group 82"/>
          <p:cNvGrpSpPr/>
          <p:nvPr/>
        </p:nvGrpSpPr>
        <p:grpSpPr>
          <a:xfrm>
            <a:off x="2684668" y="9499171"/>
            <a:ext cx="2177521" cy="865889"/>
            <a:chOff x="0" y="0"/>
            <a:chExt cx="835762" cy="332340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835762" cy="332340"/>
            </a:xfrm>
            <a:custGeom>
              <a:avLst/>
              <a:gdLst/>
              <a:ahLst/>
              <a:cxnLst/>
              <a:rect l="l" t="t" r="r" b="b"/>
              <a:pathLst>
                <a:path w="835762" h="332340">
                  <a:moveTo>
                    <a:pt x="0" y="0"/>
                  </a:moveTo>
                  <a:lnTo>
                    <a:pt x="835762" y="0"/>
                  </a:lnTo>
                  <a:lnTo>
                    <a:pt x="835762" y="332340"/>
                  </a:lnTo>
                  <a:lnTo>
                    <a:pt x="0" y="332340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4" name="TextBox 84"/>
            <p:cNvSpPr txBox="1"/>
            <p:nvPr/>
          </p:nvSpPr>
          <p:spPr>
            <a:xfrm>
              <a:off x="0" y="-38100"/>
              <a:ext cx="835762" cy="3704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2842036" y="7629029"/>
            <a:ext cx="1869157" cy="772870"/>
            <a:chOff x="0" y="0"/>
            <a:chExt cx="692083" cy="286167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692083" cy="286167"/>
            </a:xfrm>
            <a:custGeom>
              <a:avLst/>
              <a:gdLst/>
              <a:ahLst/>
              <a:cxnLst/>
              <a:rect l="l" t="t" r="r" b="b"/>
              <a:pathLst>
                <a:path w="692083" h="286167">
                  <a:moveTo>
                    <a:pt x="0" y="0"/>
                  </a:moveTo>
                  <a:lnTo>
                    <a:pt x="692083" y="0"/>
                  </a:lnTo>
                  <a:lnTo>
                    <a:pt x="692083" y="286167"/>
                  </a:lnTo>
                  <a:lnTo>
                    <a:pt x="0" y="286167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7" name="TextBox 87"/>
            <p:cNvSpPr txBox="1"/>
            <p:nvPr/>
          </p:nvSpPr>
          <p:spPr>
            <a:xfrm>
              <a:off x="0" y="-66675"/>
              <a:ext cx="692083" cy="352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385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4552316" y="6977632"/>
            <a:ext cx="339748" cy="339748"/>
            <a:chOff x="0" y="0"/>
            <a:chExt cx="812800" cy="812800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F9E0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0" name="TextBox 9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1497" tIns="31497" rIns="31497" bIns="31497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2684668" y="8578213"/>
            <a:ext cx="2177521" cy="893423"/>
            <a:chOff x="0" y="0"/>
            <a:chExt cx="835762" cy="342908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835762" cy="342908"/>
            </a:xfrm>
            <a:custGeom>
              <a:avLst/>
              <a:gdLst/>
              <a:ahLst/>
              <a:cxnLst/>
              <a:rect l="l" t="t" r="r" b="b"/>
              <a:pathLst>
                <a:path w="835762" h="342908">
                  <a:moveTo>
                    <a:pt x="0" y="0"/>
                  </a:moveTo>
                  <a:lnTo>
                    <a:pt x="835762" y="0"/>
                  </a:lnTo>
                  <a:lnTo>
                    <a:pt x="835762" y="342908"/>
                  </a:lnTo>
                  <a:lnTo>
                    <a:pt x="0" y="342908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3" name="TextBox 93"/>
            <p:cNvSpPr txBox="1"/>
            <p:nvPr/>
          </p:nvSpPr>
          <p:spPr>
            <a:xfrm>
              <a:off x="0" y="-38100"/>
              <a:ext cx="835762" cy="3810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4" name="Freeform 94"/>
          <p:cNvSpPr/>
          <p:nvPr/>
        </p:nvSpPr>
        <p:spPr>
          <a:xfrm flipH="1">
            <a:off x="2667003" y="8237410"/>
            <a:ext cx="639288" cy="530027"/>
          </a:xfrm>
          <a:custGeom>
            <a:avLst/>
            <a:gdLst/>
            <a:ahLst/>
            <a:cxnLst/>
            <a:rect l="l" t="t" r="r" b="b"/>
            <a:pathLst>
              <a:path w="639288" h="530027">
                <a:moveTo>
                  <a:pt x="639288" y="0"/>
                </a:moveTo>
                <a:lnTo>
                  <a:pt x="0" y="0"/>
                </a:lnTo>
                <a:lnTo>
                  <a:pt x="0" y="530027"/>
                </a:lnTo>
                <a:lnTo>
                  <a:pt x="639288" y="530027"/>
                </a:lnTo>
                <a:lnTo>
                  <a:pt x="63928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5" name="Freeform 95"/>
          <p:cNvSpPr/>
          <p:nvPr/>
        </p:nvSpPr>
        <p:spPr>
          <a:xfrm rot="930540">
            <a:off x="4114025" y="7390968"/>
            <a:ext cx="770614" cy="424538"/>
          </a:xfrm>
          <a:custGeom>
            <a:avLst/>
            <a:gdLst/>
            <a:ahLst/>
            <a:cxnLst/>
            <a:rect l="l" t="t" r="r" b="b"/>
            <a:pathLst>
              <a:path w="770614" h="424538">
                <a:moveTo>
                  <a:pt x="0" y="0"/>
                </a:moveTo>
                <a:lnTo>
                  <a:pt x="770614" y="0"/>
                </a:lnTo>
                <a:lnTo>
                  <a:pt x="770614" y="424538"/>
                </a:lnTo>
                <a:lnTo>
                  <a:pt x="0" y="4245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6" name="Freeform 96"/>
          <p:cNvSpPr/>
          <p:nvPr/>
        </p:nvSpPr>
        <p:spPr>
          <a:xfrm rot="-394909">
            <a:off x="2741881" y="8295708"/>
            <a:ext cx="454831" cy="288249"/>
          </a:xfrm>
          <a:custGeom>
            <a:avLst/>
            <a:gdLst/>
            <a:ahLst/>
            <a:cxnLst/>
            <a:rect l="l" t="t" r="r" b="b"/>
            <a:pathLst>
              <a:path w="454831" h="288249">
                <a:moveTo>
                  <a:pt x="0" y="0"/>
                </a:moveTo>
                <a:lnTo>
                  <a:pt x="454831" y="0"/>
                </a:lnTo>
                <a:lnTo>
                  <a:pt x="454831" y="288249"/>
                </a:lnTo>
                <a:lnTo>
                  <a:pt x="0" y="28824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97" name="TextBox 97"/>
          <p:cNvSpPr txBox="1"/>
          <p:nvPr/>
        </p:nvSpPr>
        <p:spPr>
          <a:xfrm>
            <a:off x="2969296" y="7733537"/>
            <a:ext cx="1067363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 dirty="0" err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Éditeur</a:t>
            </a:r>
            <a:endParaRPr lang="en-US" sz="2750" b="1" dirty="0">
              <a:solidFill>
                <a:srgbClr val="000000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</p:txBody>
      </p:sp>
      <p:sp>
        <p:nvSpPr>
          <p:cNvPr id="98" name="Freeform 98"/>
          <p:cNvSpPr/>
          <p:nvPr/>
        </p:nvSpPr>
        <p:spPr>
          <a:xfrm rot="-10800000" flipH="1">
            <a:off x="2600593" y="6924361"/>
            <a:ext cx="1748295" cy="894544"/>
          </a:xfrm>
          <a:custGeom>
            <a:avLst/>
            <a:gdLst/>
            <a:ahLst/>
            <a:cxnLst/>
            <a:rect l="l" t="t" r="r" b="b"/>
            <a:pathLst>
              <a:path w="1748295" h="894544">
                <a:moveTo>
                  <a:pt x="1748296" y="0"/>
                </a:moveTo>
                <a:lnTo>
                  <a:pt x="0" y="0"/>
                </a:lnTo>
                <a:lnTo>
                  <a:pt x="0" y="894544"/>
                </a:lnTo>
                <a:lnTo>
                  <a:pt x="1748296" y="894544"/>
                </a:lnTo>
                <a:lnTo>
                  <a:pt x="1748296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9" name="TextBox 99"/>
          <p:cNvSpPr txBox="1"/>
          <p:nvPr/>
        </p:nvSpPr>
        <p:spPr>
          <a:xfrm>
            <a:off x="2876333" y="9843112"/>
            <a:ext cx="1665388" cy="141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I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ci, pas de mauvaises surprises !</a:t>
            </a:r>
          </a:p>
        </p:txBody>
      </p:sp>
      <p:sp>
        <p:nvSpPr>
          <p:cNvPr id="100" name="Freeform 100"/>
          <p:cNvSpPr/>
          <p:nvPr/>
        </p:nvSpPr>
        <p:spPr>
          <a:xfrm flipH="1">
            <a:off x="3224183" y="9428730"/>
            <a:ext cx="1748295" cy="1154603"/>
          </a:xfrm>
          <a:custGeom>
            <a:avLst/>
            <a:gdLst/>
            <a:ahLst/>
            <a:cxnLst/>
            <a:rect l="l" t="t" r="r" b="b"/>
            <a:pathLst>
              <a:path w="1748295" h="1154603">
                <a:moveTo>
                  <a:pt x="1748295" y="0"/>
                </a:moveTo>
                <a:lnTo>
                  <a:pt x="0" y="0"/>
                </a:lnTo>
                <a:lnTo>
                  <a:pt x="0" y="1154603"/>
                </a:lnTo>
                <a:lnTo>
                  <a:pt x="1748295" y="1154603"/>
                </a:lnTo>
                <a:lnTo>
                  <a:pt x="1748295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01" name="TextBox 101"/>
          <p:cNvSpPr txBox="1"/>
          <p:nvPr/>
        </p:nvSpPr>
        <p:spPr>
          <a:xfrm>
            <a:off x="3267622" y="8040901"/>
            <a:ext cx="1443571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renommé</a:t>
            </a:r>
          </a:p>
        </p:txBody>
      </p:sp>
      <p:sp>
        <p:nvSpPr>
          <p:cNvPr id="102" name="Freeform 102"/>
          <p:cNvSpPr/>
          <p:nvPr/>
        </p:nvSpPr>
        <p:spPr>
          <a:xfrm>
            <a:off x="4637173" y="7030098"/>
            <a:ext cx="165502" cy="248408"/>
          </a:xfrm>
          <a:custGeom>
            <a:avLst/>
            <a:gdLst/>
            <a:ahLst/>
            <a:cxnLst/>
            <a:rect l="l" t="t" r="r" b="b"/>
            <a:pathLst>
              <a:path w="165502" h="248408">
                <a:moveTo>
                  <a:pt x="0" y="0"/>
                </a:moveTo>
                <a:lnTo>
                  <a:pt x="165503" y="0"/>
                </a:lnTo>
                <a:lnTo>
                  <a:pt x="165503" y="248409"/>
                </a:lnTo>
                <a:lnTo>
                  <a:pt x="0" y="2484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3" name="Freeform 103"/>
          <p:cNvSpPr/>
          <p:nvPr/>
        </p:nvSpPr>
        <p:spPr>
          <a:xfrm rot="1401498">
            <a:off x="1855457" y="7464249"/>
            <a:ext cx="336538" cy="288199"/>
          </a:xfrm>
          <a:custGeom>
            <a:avLst/>
            <a:gdLst/>
            <a:ahLst/>
            <a:cxnLst/>
            <a:rect l="l" t="t" r="r" b="b"/>
            <a:pathLst>
              <a:path w="336538" h="288199">
                <a:moveTo>
                  <a:pt x="0" y="0"/>
                </a:moveTo>
                <a:lnTo>
                  <a:pt x="336539" y="0"/>
                </a:lnTo>
                <a:lnTo>
                  <a:pt x="336539" y="288199"/>
                </a:lnTo>
                <a:lnTo>
                  <a:pt x="0" y="288199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04" name="Freeform 104"/>
          <p:cNvSpPr/>
          <p:nvPr/>
        </p:nvSpPr>
        <p:spPr>
          <a:xfrm rot="-2967777" flipH="1">
            <a:off x="4345756" y="7371487"/>
            <a:ext cx="307933" cy="444668"/>
          </a:xfrm>
          <a:custGeom>
            <a:avLst/>
            <a:gdLst/>
            <a:ahLst/>
            <a:cxnLst/>
            <a:rect l="l" t="t" r="r" b="b"/>
            <a:pathLst>
              <a:path w="307933" h="444668">
                <a:moveTo>
                  <a:pt x="307932" y="0"/>
                </a:moveTo>
                <a:lnTo>
                  <a:pt x="0" y="0"/>
                </a:lnTo>
                <a:lnTo>
                  <a:pt x="0" y="444668"/>
                </a:lnTo>
                <a:lnTo>
                  <a:pt x="307932" y="444668"/>
                </a:lnTo>
                <a:lnTo>
                  <a:pt x="307932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105" name="TextBox 105"/>
          <p:cNvSpPr txBox="1"/>
          <p:nvPr/>
        </p:nvSpPr>
        <p:spPr>
          <a:xfrm>
            <a:off x="2815844" y="8735096"/>
            <a:ext cx="1952918" cy="573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 avez besoin de réviser la biologie cellulaire. Vous choisissez un livre de l'éditeur Dunod, réputé pour ses manuels universitaires.</a:t>
            </a:r>
          </a:p>
        </p:txBody>
      </p:sp>
      <p:grpSp>
        <p:nvGrpSpPr>
          <p:cNvPr id="106" name="Group 106"/>
          <p:cNvGrpSpPr/>
          <p:nvPr/>
        </p:nvGrpSpPr>
        <p:grpSpPr>
          <a:xfrm>
            <a:off x="5030093" y="6881615"/>
            <a:ext cx="2413649" cy="3752681"/>
            <a:chOff x="0" y="0"/>
            <a:chExt cx="864997" cy="1344876"/>
          </a:xfrm>
        </p:grpSpPr>
        <p:sp>
          <p:nvSpPr>
            <p:cNvPr id="107" name="Freeform 107"/>
            <p:cNvSpPr/>
            <p:nvPr/>
          </p:nvSpPr>
          <p:spPr>
            <a:xfrm>
              <a:off x="0" y="0"/>
              <a:ext cx="864997" cy="1344876"/>
            </a:xfrm>
            <a:custGeom>
              <a:avLst/>
              <a:gdLst/>
              <a:ahLst/>
              <a:cxnLst/>
              <a:rect l="l" t="t" r="r" b="b"/>
              <a:pathLst>
                <a:path w="864997" h="134487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9216"/>
                  </a:lnTo>
                  <a:cubicBezTo>
                    <a:pt x="864997" y="1333388"/>
                    <a:pt x="853509" y="1344876"/>
                    <a:pt x="839337" y="1344876"/>
                  </a:cubicBezTo>
                  <a:lnTo>
                    <a:pt x="25660" y="1344876"/>
                  </a:lnTo>
                  <a:cubicBezTo>
                    <a:pt x="18855" y="1344876"/>
                    <a:pt x="12328" y="1342173"/>
                    <a:pt x="7516" y="1337360"/>
                  </a:cubicBezTo>
                  <a:cubicBezTo>
                    <a:pt x="2704" y="1332548"/>
                    <a:pt x="0" y="1326021"/>
                    <a:pt x="0" y="131921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8" name="TextBox 108"/>
            <p:cNvSpPr txBox="1"/>
            <p:nvPr/>
          </p:nvSpPr>
          <p:spPr>
            <a:xfrm>
              <a:off x="0" y="-66675"/>
              <a:ext cx="864997" cy="1411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850"/>
                </a:lnSpc>
              </a:pPr>
              <a:endParaRPr/>
            </a:p>
          </p:txBody>
        </p:sp>
      </p:grpSp>
      <p:grpSp>
        <p:nvGrpSpPr>
          <p:cNvPr id="109" name="Group 109"/>
          <p:cNvGrpSpPr/>
          <p:nvPr/>
        </p:nvGrpSpPr>
        <p:grpSpPr>
          <a:xfrm>
            <a:off x="5029560" y="2894040"/>
            <a:ext cx="2414714" cy="3751904"/>
            <a:chOff x="0" y="0"/>
            <a:chExt cx="4737342" cy="7360728"/>
          </a:xfrm>
        </p:grpSpPr>
        <p:sp>
          <p:nvSpPr>
            <p:cNvPr id="110" name="Freeform 110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EFC828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111" name="Group 111"/>
          <p:cNvGrpSpPr/>
          <p:nvPr/>
        </p:nvGrpSpPr>
        <p:grpSpPr>
          <a:xfrm>
            <a:off x="5029560" y="2894040"/>
            <a:ext cx="2426072" cy="3769552"/>
            <a:chOff x="0" y="0"/>
            <a:chExt cx="3234763" cy="5026070"/>
          </a:xfrm>
        </p:grpSpPr>
        <p:grpSp>
          <p:nvGrpSpPr>
            <p:cNvPr id="112" name="Group 112"/>
            <p:cNvGrpSpPr/>
            <p:nvPr/>
          </p:nvGrpSpPr>
          <p:grpSpPr>
            <a:xfrm>
              <a:off x="0" y="0"/>
              <a:ext cx="3234763" cy="5026070"/>
              <a:chOff x="0" y="0"/>
              <a:chExt cx="4737342" cy="7360728"/>
            </a:xfrm>
          </p:grpSpPr>
          <p:sp>
            <p:nvSpPr>
              <p:cNvPr id="113" name="Freeform 113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EFC828">
                  <a:alpha val="94902"/>
                </a:srgbClr>
              </a:solidFill>
              <a:ln w="47625" cap="rnd">
                <a:solidFill>
                  <a:srgbClr val="000000">
                    <a:alpha val="94902"/>
                  </a:srgbClr>
                </a:solidFill>
                <a:prstDash val="solid"/>
                <a:round/>
              </a:ln>
            </p:spPr>
          </p:sp>
        </p:grpSp>
        <p:sp>
          <p:nvSpPr>
            <p:cNvPr id="114" name="Freeform 114"/>
            <p:cNvSpPr/>
            <p:nvPr/>
          </p:nvSpPr>
          <p:spPr>
            <a:xfrm>
              <a:off x="85984" y="71883"/>
              <a:ext cx="3074368" cy="4862160"/>
            </a:xfrm>
            <a:custGeom>
              <a:avLst/>
              <a:gdLst/>
              <a:ahLst/>
              <a:cxnLst/>
              <a:rect l="l" t="t" r="r" b="b"/>
              <a:pathLst>
                <a:path w="3074368" h="4862160">
                  <a:moveTo>
                    <a:pt x="0" y="0"/>
                  </a:moveTo>
                  <a:lnTo>
                    <a:pt x="3074368" y="0"/>
                  </a:lnTo>
                  <a:lnTo>
                    <a:pt x="3074368" y="4862160"/>
                  </a:lnTo>
                  <a:lnTo>
                    <a:pt x="0" y="4862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57274" t="-1515" r="-90197"/>
              </a:stretch>
            </a:blipFill>
          </p:spPr>
        </p:sp>
        <p:sp>
          <p:nvSpPr>
            <p:cNvPr id="115" name="TextBox 115"/>
            <p:cNvSpPr txBox="1"/>
            <p:nvPr/>
          </p:nvSpPr>
          <p:spPr>
            <a:xfrm>
              <a:off x="959851" y="1496105"/>
              <a:ext cx="1760292" cy="4543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57"/>
                </a:lnSpc>
              </a:pPr>
              <a:r>
                <a:rPr lang="en-US" sz="2535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prédatrice</a:t>
              </a:r>
            </a:p>
          </p:txBody>
        </p:sp>
        <p:grpSp>
          <p:nvGrpSpPr>
            <p:cNvPr id="116" name="Group 116"/>
            <p:cNvGrpSpPr/>
            <p:nvPr/>
          </p:nvGrpSpPr>
          <p:grpSpPr>
            <a:xfrm>
              <a:off x="137955" y="3548006"/>
              <a:ext cx="2948667" cy="1172535"/>
              <a:chOff x="0" y="0"/>
              <a:chExt cx="835762" cy="332340"/>
            </a:xfrm>
          </p:grpSpPr>
          <p:sp>
            <p:nvSpPr>
              <p:cNvPr id="117" name="Freeform 117"/>
              <p:cNvSpPr/>
              <p:nvPr/>
            </p:nvSpPr>
            <p:spPr>
              <a:xfrm>
                <a:off x="0" y="0"/>
                <a:ext cx="835762" cy="332340"/>
              </a:xfrm>
              <a:custGeom>
                <a:avLst/>
                <a:gdLst/>
                <a:ahLst/>
                <a:cxnLst/>
                <a:rect l="l" t="t" r="r" b="b"/>
                <a:pathLst>
                  <a:path w="835762" h="332340">
                    <a:moveTo>
                      <a:pt x="0" y="0"/>
                    </a:moveTo>
                    <a:lnTo>
                      <a:pt x="835762" y="0"/>
                    </a:lnTo>
                    <a:lnTo>
                      <a:pt x="835762" y="332340"/>
                    </a:lnTo>
                    <a:lnTo>
                      <a:pt x="0" y="332340"/>
                    </a:lnTo>
                    <a:close/>
                  </a:path>
                </a:pathLst>
              </a:custGeom>
              <a:solidFill>
                <a:srgbClr val="FFF9E0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18" name="TextBox 118"/>
              <p:cNvSpPr txBox="1"/>
              <p:nvPr/>
            </p:nvSpPr>
            <p:spPr>
              <a:xfrm>
                <a:off x="0" y="-47625"/>
                <a:ext cx="835762" cy="37996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19" name="Group 119"/>
            <p:cNvGrpSpPr/>
            <p:nvPr/>
          </p:nvGrpSpPr>
          <p:grpSpPr>
            <a:xfrm>
              <a:off x="351053" y="1015573"/>
              <a:ext cx="2531099" cy="1046574"/>
              <a:chOff x="0" y="0"/>
              <a:chExt cx="692083" cy="286167"/>
            </a:xfrm>
          </p:grpSpPr>
          <p:sp>
            <p:nvSpPr>
              <p:cNvPr id="120" name="Freeform 120"/>
              <p:cNvSpPr/>
              <p:nvPr/>
            </p:nvSpPr>
            <p:spPr>
              <a:xfrm>
                <a:off x="0" y="0"/>
                <a:ext cx="692083" cy="286167"/>
              </a:xfrm>
              <a:custGeom>
                <a:avLst/>
                <a:gdLst/>
                <a:ahLst/>
                <a:cxnLst/>
                <a:rect l="l" t="t" r="r" b="b"/>
                <a:pathLst>
                  <a:path w="692083" h="286167">
                    <a:moveTo>
                      <a:pt x="0" y="0"/>
                    </a:moveTo>
                    <a:lnTo>
                      <a:pt x="692083" y="0"/>
                    </a:lnTo>
                    <a:lnTo>
                      <a:pt x="692083" y="286167"/>
                    </a:lnTo>
                    <a:lnTo>
                      <a:pt x="0" y="286167"/>
                    </a:lnTo>
                    <a:close/>
                  </a:path>
                </a:pathLst>
              </a:custGeom>
              <a:solidFill>
                <a:srgbClr val="FFF9E0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21" name="TextBox 121"/>
              <p:cNvSpPr txBox="1"/>
              <p:nvPr/>
            </p:nvSpPr>
            <p:spPr>
              <a:xfrm>
                <a:off x="0" y="-47625"/>
                <a:ext cx="692083" cy="3337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122" name="Group 122"/>
            <p:cNvGrpSpPr/>
            <p:nvPr/>
          </p:nvGrpSpPr>
          <p:grpSpPr>
            <a:xfrm>
              <a:off x="2667010" y="133491"/>
              <a:ext cx="460066" cy="460066"/>
              <a:chOff x="0" y="0"/>
              <a:chExt cx="812800" cy="812800"/>
            </a:xfrm>
          </p:grpSpPr>
          <p:sp>
            <p:nvSpPr>
              <p:cNvPr id="123" name="Freeform 12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9E0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24" name="TextBox 12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31497" tIns="31497" rIns="31497" bIns="31497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125" name="Group 125"/>
            <p:cNvGrpSpPr/>
            <p:nvPr/>
          </p:nvGrpSpPr>
          <p:grpSpPr>
            <a:xfrm>
              <a:off x="137955" y="2300902"/>
              <a:ext cx="2948667" cy="1209820"/>
              <a:chOff x="0" y="0"/>
              <a:chExt cx="835762" cy="342908"/>
            </a:xfrm>
          </p:grpSpPr>
          <p:sp>
            <p:nvSpPr>
              <p:cNvPr id="126" name="Freeform 126"/>
              <p:cNvSpPr/>
              <p:nvPr/>
            </p:nvSpPr>
            <p:spPr>
              <a:xfrm>
                <a:off x="0" y="0"/>
                <a:ext cx="835762" cy="342908"/>
              </a:xfrm>
              <a:custGeom>
                <a:avLst/>
                <a:gdLst/>
                <a:ahLst/>
                <a:cxnLst/>
                <a:rect l="l" t="t" r="r" b="b"/>
                <a:pathLst>
                  <a:path w="835762" h="342908">
                    <a:moveTo>
                      <a:pt x="0" y="0"/>
                    </a:moveTo>
                    <a:lnTo>
                      <a:pt x="835762" y="0"/>
                    </a:lnTo>
                    <a:lnTo>
                      <a:pt x="835762" y="342908"/>
                    </a:lnTo>
                    <a:lnTo>
                      <a:pt x="0" y="342908"/>
                    </a:lnTo>
                    <a:close/>
                  </a:path>
                </a:pathLst>
              </a:custGeom>
              <a:solidFill>
                <a:srgbClr val="FFF9E0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127" name="TextBox 127"/>
              <p:cNvSpPr txBox="1"/>
              <p:nvPr/>
            </p:nvSpPr>
            <p:spPr>
              <a:xfrm>
                <a:off x="0" y="-47625"/>
                <a:ext cx="835762" cy="39053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128" name="Freeform 128"/>
            <p:cNvSpPr/>
            <p:nvPr/>
          </p:nvSpPr>
          <p:spPr>
            <a:xfrm flipH="1">
              <a:off x="114034" y="1839406"/>
              <a:ext cx="865685" cy="717731"/>
            </a:xfrm>
            <a:custGeom>
              <a:avLst/>
              <a:gdLst/>
              <a:ahLst/>
              <a:cxnLst/>
              <a:rect l="l" t="t" r="r" b="b"/>
              <a:pathLst>
                <a:path w="865685" h="717731">
                  <a:moveTo>
                    <a:pt x="865684" y="0"/>
                  </a:moveTo>
                  <a:lnTo>
                    <a:pt x="0" y="0"/>
                  </a:lnTo>
                  <a:lnTo>
                    <a:pt x="0" y="717731"/>
                  </a:lnTo>
                  <a:lnTo>
                    <a:pt x="865684" y="717731"/>
                  </a:lnTo>
                  <a:lnTo>
                    <a:pt x="865684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9" name="Freeform 129"/>
            <p:cNvSpPr/>
            <p:nvPr/>
          </p:nvSpPr>
          <p:spPr>
            <a:xfrm rot="930540">
              <a:off x="2073503" y="693205"/>
              <a:ext cx="1043519" cy="574884"/>
            </a:xfrm>
            <a:custGeom>
              <a:avLst/>
              <a:gdLst/>
              <a:ahLst/>
              <a:cxnLst/>
              <a:rect l="l" t="t" r="r" b="b"/>
              <a:pathLst>
                <a:path w="1043519" h="574884">
                  <a:moveTo>
                    <a:pt x="0" y="0"/>
                  </a:moveTo>
                  <a:lnTo>
                    <a:pt x="1043519" y="0"/>
                  </a:lnTo>
                  <a:lnTo>
                    <a:pt x="1043519" y="574884"/>
                  </a:lnTo>
                  <a:lnTo>
                    <a:pt x="0" y="5748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0" name="Freeform 130"/>
            <p:cNvSpPr/>
            <p:nvPr/>
          </p:nvSpPr>
          <p:spPr>
            <a:xfrm rot="-394909">
              <a:off x="215428" y="1918350"/>
              <a:ext cx="615905" cy="390330"/>
            </a:xfrm>
            <a:custGeom>
              <a:avLst/>
              <a:gdLst/>
              <a:ahLst/>
              <a:cxnLst/>
              <a:rect l="l" t="t" r="r" b="b"/>
              <a:pathLst>
                <a:path w="615905" h="390330">
                  <a:moveTo>
                    <a:pt x="0" y="0"/>
                  </a:moveTo>
                  <a:lnTo>
                    <a:pt x="615905" y="0"/>
                  </a:lnTo>
                  <a:lnTo>
                    <a:pt x="615905" y="390329"/>
                  </a:lnTo>
                  <a:lnTo>
                    <a:pt x="0" y="3903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1" name="TextBox 131"/>
            <p:cNvSpPr txBox="1"/>
            <p:nvPr/>
          </p:nvSpPr>
          <p:spPr>
            <a:xfrm>
              <a:off x="506707" y="1057421"/>
              <a:ext cx="1580458" cy="5003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557"/>
                </a:lnSpc>
                <a:spcBef>
                  <a:spcPct val="0"/>
                </a:spcBef>
              </a:pPr>
              <a:r>
                <a:rPr lang="en-US" sz="2750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Comité</a:t>
              </a:r>
            </a:p>
          </p:txBody>
        </p:sp>
        <p:sp>
          <p:nvSpPr>
            <p:cNvPr id="132" name="Freeform 132"/>
            <p:cNvSpPr/>
            <p:nvPr/>
          </p:nvSpPr>
          <p:spPr>
            <a:xfrm rot="-10800000" flipH="1">
              <a:off x="67490" y="61355"/>
              <a:ext cx="2367436" cy="1211338"/>
            </a:xfrm>
            <a:custGeom>
              <a:avLst/>
              <a:gdLst/>
              <a:ahLst/>
              <a:cxnLst/>
              <a:rect l="l" t="t" r="r" b="b"/>
              <a:pathLst>
                <a:path w="2367436" h="1211338">
                  <a:moveTo>
                    <a:pt x="2367436" y="0"/>
                  </a:moveTo>
                  <a:lnTo>
                    <a:pt x="0" y="0"/>
                  </a:lnTo>
                  <a:lnTo>
                    <a:pt x="0" y="1211337"/>
                  </a:lnTo>
                  <a:lnTo>
                    <a:pt x="2367436" y="1211337"/>
                  </a:lnTo>
                  <a:lnTo>
                    <a:pt x="2367436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3" name="TextBox 133"/>
            <p:cNvSpPr txBox="1"/>
            <p:nvPr/>
          </p:nvSpPr>
          <p:spPr>
            <a:xfrm>
              <a:off x="284088" y="3814126"/>
              <a:ext cx="2317079" cy="565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90"/>
                </a:lnSpc>
                <a:spcBef>
                  <a:spcPct val="0"/>
                </a:spcBef>
              </a:pPr>
              <a:r>
                <a:rPr lang="en-US" sz="850">
                  <a:solidFill>
                    <a:srgbClr val="000000"/>
                  </a:solidFill>
                  <a:latin typeface="Maven Pro"/>
                  <a:ea typeface="Maven Pro"/>
                  <a:cs typeface="Maven Pro"/>
                  <a:sym typeface="Maven Pro"/>
                </a:rPr>
                <a:t>Ils on</a:t>
              </a:r>
              <a:r>
                <a:rPr lang="en-US" sz="850" u="none" strike="noStrike">
                  <a:solidFill>
                    <a:srgbClr val="000000"/>
                  </a:solidFill>
                  <a:latin typeface="Maven Pro"/>
                  <a:ea typeface="Maven Pro"/>
                  <a:cs typeface="Maven Pro"/>
                  <a:sym typeface="Maven Pro"/>
                </a:rPr>
                <a:t>t tous été relus et corrigés par un comité de lecture composé d'autres scientifiques.</a:t>
              </a:r>
            </a:p>
          </p:txBody>
        </p:sp>
        <p:sp>
          <p:nvSpPr>
            <p:cNvPr id="134" name="Freeform 134"/>
            <p:cNvSpPr/>
            <p:nvPr/>
          </p:nvSpPr>
          <p:spPr>
            <a:xfrm flipH="1">
              <a:off x="807447" y="3411285"/>
              <a:ext cx="2367436" cy="1563494"/>
            </a:xfrm>
            <a:custGeom>
              <a:avLst/>
              <a:gdLst/>
              <a:ahLst/>
              <a:cxnLst/>
              <a:rect l="l" t="t" r="r" b="b"/>
              <a:pathLst>
                <a:path w="2367436" h="1563494">
                  <a:moveTo>
                    <a:pt x="2367436" y="0"/>
                  </a:moveTo>
                  <a:lnTo>
                    <a:pt x="0" y="0"/>
                  </a:lnTo>
                  <a:lnTo>
                    <a:pt x="0" y="1563494"/>
                  </a:lnTo>
                  <a:lnTo>
                    <a:pt x="2367436" y="1563494"/>
                  </a:lnTo>
                  <a:lnTo>
                    <a:pt x="2367436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5" name="TextBox 135"/>
            <p:cNvSpPr txBox="1"/>
            <p:nvPr/>
          </p:nvSpPr>
          <p:spPr>
            <a:xfrm>
              <a:off x="281382" y="2641273"/>
              <a:ext cx="2683572" cy="5659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190"/>
                </a:lnSpc>
                <a:spcBef>
                  <a:spcPct val="0"/>
                </a:spcBef>
              </a:pPr>
              <a:r>
                <a:rPr lang="en-US" sz="850">
                  <a:solidFill>
                    <a:srgbClr val="000000"/>
                  </a:solidFill>
                  <a:latin typeface="Maven Pro"/>
                  <a:ea typeface="Maven Pro"/>
                  <a:cs typeface="Maven Pro"/>
                  <a:sym typeface="Maven Pro"/>
                </a:rPr>
                <a:t>Vous</a:t>
              </a:r>
              <a:r>
                <a:rPr lang="en-US" sz="850" u="none" strike="noStrike">
                  <a:solidFill>
                    <a:srgbClr val="000000"/>
                  </a:solidFill>
                  <a:latin typeface="Maven Pro"/>
                  <a:ea typeface="Maven Pro"/>
                  <a:cs typeface="Maven Pro"/>
                  <a:sym typeface="Maven Pro"/>
                </a:rPr>
                <a:t> consultez une revue scientifique réputée. Vous pouvez vous fier aux articles publiés.</a:t>
              </a:r>
            </a:p>
          </p:txBody>
        </p:sp>
        <p:sp>
          <p:nvSpPr>
            <p:cNvPr id="136" name="TextBox 136"/>
            <p:cNvSpPr txBox="1"/>
            <p:nvPr/>
          </p:nvSpPr>
          <p:spPr>
            <a:xfrm>
              <a:off x="910663" y="1561767"/>
              <a:ext cx="1923489" cy="5003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557"/>
                </a:lnSpc>
                <a:spcBef>
                  <a:spcPct val="0"/>
                </a:spcBef>
              </a:pPr>
              <a:r>
                <a:rPr lang="en-US" sz="2750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de lecture</a:t>
              </a:r>
            </a:p>
          </p:txBody>
        </p:sp>
        <p:sp>
          <p:nvSpPr>
            <p:cNvPr id="137" name="Freeform 137"/>
            <p:cNvSpPr/>
            <p:nvPr/>
          </p:nvSpPr>
          <p:spPr>
            <a:xfrm rot="1324258">
              <a:off x="2256588" y="786177"/>
              <a:ext cx="689157" cy="367378"/>
            </a:xfrm>
            <a:custGeom>
              <a:avLst/>
              <a:gdLst/>
              <a:ahLst/>
              <a:cxnLst/>
              <a:rect l="l" t="t" r="r" b="b"/>
              <a:pathLst>
                <a:path w="689157" h="367378">
                  <a:moveTo>
                    <a:pt x="0" y="0"/>
                  </a:moveTo>
                  <a:lnTo>
                    <a:pt x="689157" y="0"/>
                  </a:lnTo>
                  <a:lnTo>
                    <a:pt x="689157" y="367378"/>
                  </a:lnTo>
                  <a:lnTo>
                    <a:pt x="0" y="367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t="-142440"/>
              </a:stretch>
            </a:blipFill>
          </p:spPr>
        </p:sp>
        <p:sp>
          <p:nvSpPr>
            <p:cNvPr id="138" name="Freeform 138"/>
            <p:cNvSpPr/>
            <p:nvPr/>
          </p:nvSpPr>
          <p:spPr>
            <a:xfrm>
              <a:off x="2781919" y="204538"/>
              <a:ext cx="224113" cy="336380"/>
            </a:xfrm>
            <a:custGeom>
              <a:avLst/>
              <a:gdLst/>
              <a:ahLst/>
              <a:cxnLst/>
              <a:rect l="l" t="t" r="r" b="b"/>
              <a:pathLst>
                <a:path w="224113" h="336380">
                  <a:moveTo>
                    <a:pt x="0" y="0"/>
                  </a:moveTo>
                  <a:lnTo>
                    <a:pt x="224113" y="0"/>
                  </a:lnTo>
                  <a:lnTo>
                    <a:pt x="224113" y="336379"/>
                  </a:lnTo>
                  <a:lnTo>
                    <a:pt x="0" y="3363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39" name="Group 139"/>
          <p:cNvGrpSpPr/>
          <p:nvPr/>
        </p:nvGrpSpPr>
        <p:grpSpPr>
          <a:xfrm>
            <a:off x="5035772" y="2902476"/>
            <a:ext cx="2413649" cy="3752681"/>
            <a:chOff x="0" y="0"/>
            <a:chExt cx="864997" cy="1344876"/>
          </a:xfrm>
        </p:grpSpPr>
        <p:sp>
          <p:nvSpPr>
            <p:cNvPr id="140" name="Freeform 140"/>
            <p:cNvSpPr/>
            <p:nvPr/>
          </p:nvSpPr>
          <p:spPr>
            <a:xfrm>
              <a:off x="0" y="0"/>
              <a:ext cx="864997" cy="1344876"/>
            </a:xfrm>
            <a:custGeom>
              <a:avLst/>
              <a:gdLst/>
              <a:ahLst/>
              <a:cxnLst/>
              <a:rect l="l" t="t" r="r" b="b"/>
              <a:pathLst>
                <a:path w="864997" h="134487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9216"/>
                  </a:lnTo>
                  <a:cubicBezTo>
                    <a:pt x="864997" y="1333388"/>
                    <a:pt x="853509" y="1344876"/>
                    <a:pt x="839337" y="1344876"/>
                  </a:cubicBezTo>
                  <a:lnTo>
                    <a:pt x="25660" y="1344876"/>
                  </a:lnTo>
                  <a:cubicBezTo>
                    <a:pt x="18855" y="1344876"/>
                    <a:pt x="12328" y="1342173"/>
                    <a:pt x="7516" y="1337360"/>
                  </a:cubicBezTo>
                  <a:cubicBezTo>
                    <a:pt x="2704" y="1332548"/>
                    <a:pt x="0" y="1326021"/>
                    <a:pt x="0" y="131921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41" name="TextBox 141"/>
            <p:cNvSpPr txBox="1"/>
            <p:nvPr/>
          </p:nvSpPr>
          <p:spPr>
            <a:xfrm>
              <a:off x="0" y="-38100"/>
              <a:ext cx="864997" cy="1382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42" name="Group 142"/>
          <p:cNvGrpSpPr/>
          <p:nvPr/>
        </p:nvGrpSpPr>
        <p:grpSpPr>
          <a:xfrm>
            <a:off x="5029560" y="6885382"/>
            <a:ext cx="2414714" cy="3751904"/>
            <a:chOff x="0" y="0"/>
            <a:chExt cx="4737342" cy="7360728"/>
          </a:xfrm>
        </p:grpSpPr>
        <p:sp>
          <p:nvSpPr>
            <p:cNvPr id="143" name="Freeform 143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EFC828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144" name="Freeform 144"/>
          <p:cNvSpPr/>
          <p:nvPr/>
        </p:nvSpPr>
        <p:spPr>
          <a:xfrm>
            <a:off x="5103206" y="6962661"/>
            <a:ext cx="2270348" cy="3590590"/>
          </a:xfrm>
          <a:custGeom>
            <a:avLst/>
            <a:gdLst/>
            <a:ahLst/>
            <a:cxnLst/>
            <a:rect l="l" t="t" r="r" b="b"/>
            <a:pathLst>
              <a:path w="2270348" h="3590590">
                <a:moveTo>
                  <a:pt x="0" y="0"/>
                </a:moveTo>
                <a:lnTo>
                  <a:pt x="2270349" y="0"/>
                </a:lnTo>
                <a:lnTo>
                  <a:pt x="2270349" y="3590590"/>
                </a:lnTo>
                <a:lnTo>
                  <a:pt x="0" y="35905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7274" t="-1515" r="-90197"/>
            </a:stretch>
          </a:blipFill>
        </p:spPr>
      </p:sp>
      <p:grpSp>
        <p:nvGrpSpPr>
          <p:cNvPr id="145" name="Group 145"/>
          <p:cNvGrpSpPr/>
          <p:nvPr/>
        </p:nvGrpSpPr>
        <p:grpSpPr>
          <a:xfrm>
            <a:off x="5141585" y="9529695"/>
            <a:ext cx="2177521" cy="865889"/>
            <a:chOff x="0" y="0"/>
            <a:chExt cx="835762" cy="332340"/>
          </a:xfrm>
        </p:grpSpPr>
        <p:sp>
          <p:nvSpPr>
            <p:cNvPr id="146" name="Freeform 146"/>
            <p:cNvSpPr/>
            <p:nvPr/>
          </p:nvSpPr>
          <p:spPr>
            <a:xfrm>
              <a:off x="0" y="0"/>
              <a:ext cx="835762" cy="332340"/>
            </a:xfrm>
            <a:custGeom>
              <a:avLst/>
              <a:gdLst/>
              <a:ahLst/>
              <a:cxnLst/>
              <a:rect l="l" t="t" r="r" b="b"/>
              <a:pathLst>
                <a:path w="835762" h="332340">
                  <a:moveTo>
                    <a:pt x="0" y="0"/>
                  </a:moveTo>
                  <a:lnTo>
                    <a:pt x="835762" y="0"/>
                  </a:lnTo>
                  <a:lnTo>
                    <a:pt x="835762" y="332340"/>
                  </a:lnTo>
                  <a:lnTo>
                    <a:pt x="0" y="332340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47" name="TextBox 147"/>
            <p:cNvSpPr txBox="1"/>
            <p:nvPr/>
          </p:nvSpPr>
          <p:spPr>
            <a:xfrm>
              <a:off x="0" y="-47625"/>
              <a:ext cx="835762" cy="3799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8" name="Group 148"/>
          <p:cNvGrpSpPr/>
          <p:nvPr/>
        </p:nvGrpSpPr>
        <p:grpSpPr>
          <a:xfrm>
            <a:off x="5298953" y="7659554"/>
            <a:ext cx="1869157" cy="772870"/>
            <a:chOff x="0" y="0"/>
            <a:chExt cx="692083" cy="286167"/>
          </a:xfrm>
        </p:grpSpPr>
        <p:sp>
          <p:nvSpPr>
            <p:cNvPr id="149" name="Freeform 149"/>
            <p:cNvSpPr/>
            <p:nvPr/>
          </p:nvSpPr>
          <p:spPr>
            <a:xfrm>
              <a:off x="0" y="0"/>
              <a:ext cx="692083" cy="286167"/>
            </a:xfrm>
            <a:custGeom>
              <a:avLst/>
              <a:gdLst/>
              <a:ahLst/>
              <a:cxnLst/>
              <a:rect l="l" t="t" r="r" b="b"/>
              <a:pathLst>
                <a:path w="692083" h="286167">
                  <a:moveTo>
                    <a:pt x="0" y="0"/>
                  </a:moveTo>
                  <a:lnTo>
                    <a:pt x="692083" y="0"/>
                  </a:lnTo>
                  <a:lnTo>
                    <a:pt x="692083" y="286167"/>
                  </a:lnTo>
                  <a:lnTo>
                    <a:pt x="0" y="286167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50" name="TextBox 150"/>
            <p:cNvSpPr txBox="1"/>
            <p:nvPr/>
          </p:nvSpPr>
          <p:spPr>
            <a:xfrm>
              <a:off x="0" y="-66675"/>
              <a:ext cx="692083" cy="352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385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1" name="Group 151"/>
          <p:cNvGrpSpPr/>
          <p:nvPr/>
        </p:nvGrpSpPr>
        <p:grpSpPr>
          <a:xfrm>
            <a:off x="7009233" y="7008157"/>
            <a:ext cx="339748" cy="339748"/>
            <a:chOff x="0" y="0"/>
            <a:chExt cx="812800" cy="812800"/>
          </a:xfrm>
        </p:grpSpPr>
        <p:sp>
          <p:nvSpPr>
            <p:cNvPr id="152" name="Freeform 15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F9E0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53" name="TextBox 15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1497" tIns="31497" rIns="31497" bIns="31497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154" name="Group 154"/>
          <p:cNvGrpSpPr/>
          <p:nvPr/>
        </p:nvGrpSpPr>
        <p:grpSpPr>
          <a:xfrm>
            <a:off x="5141585" y="8608738"/>
            <a:ext cx="2177521" cy="893423"/>
            <a:chOff x="0" y="0"/>
            <a:chExt cx="835762" cy="342908"/>
          </a:xfrm>
        </p:grpSpPr>
        <p:sp>
          <p:nvSpPr>
            <p:cNvPr id="155" name="Freeform 155"/>
            <p:cNvSpPr/>
            <p:nvPr/>
          </p:nvSpPr>
          <p:spPr>
            <a:xfrm>
              <a:off x="0" y="0"/>
              <a:ext cx="835762" cy="342908"/>
            </a:xfrm>
            <a:custGeom>
              <a:avLst/>
              <a:gdLst/>
              <a:ahLst/>
              <a:cxnLst/>
              <a:rect l="l" t="t" r="r" b="b"/>
              <a:pathLst>
                <a:path w="835762" h="342908">
                  <a:moveTo>
                    <a:pt x="0" y="0"/>
                  </a:moveTo>
                  <a:lnTo>
                    <a:pt x="835762" y="0"/>
                  </a:lnTo>
                  <a:lnTo>
                    <a:pt x="835762" y="342908"/>
                  </a:lnTo>
                  <a:lnTo>
                    <a:pt x="0" y="342908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56" name="TextBox 156"/>
            <p:cNvSpPr txBox="1"/>
            <p:nvPr/>
          </p:nvSpPr>
          <p:spPr>
            <a:xfrm>
              <a:off x="0" y="-47625"/>
              <a:ext cx="835762" cy="390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7" name="Freeform 157"/>
          <p:cNvSpPr/>
          <p:nvPr/>
        </p:nvSpPr>
        <p:spPr>
          <a:xfrm flipH="1">
            <a:off x="5123920" y="8267934"/>
            <a:ext cx="639288" cy="530027"/>
          </a:xfrm>
          <a:custGeom>
            <a:avLst/>
            <a:gdLst/>
            <a:ahLst/>
            <a:cxnLst/>
            <a:rect l="l" t="t" r="r" b="b"/>
            <a:pathLst>
              <a:path w="639288" h="530027">
                <a:moveTo>
                  <a:pt x="639288" y="0"/>
                </a:moveTo>
                <a:lnTo>
                  <a:pt x="0" y="0"/>
                </a:lnTo>
                <a:lnTo>
                  <a:pt x="0" y="530028"/>
                </a:lnTo>
                <a:lnTo>
                  <a:pt x="639288" y="530028"/>
                </a:lnTo>
                <a:lnTo>
                  <a:pt x="63928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58" name="Freeform 158"/>
          <p:cNvSpPr/>
          <p:nvPr/>
        </p:nvSpPr>
        <p:spPr>
          <a:xfrm rot="930540">
            <a:off x="6570942" y="7421492"/>
            <a:ext cx="770614" cy="424538"/>
          </a:xfrm>
          <a:custGeom>
            <a:avLst/>
            <a:gdLst/>
            <a:ahLst/>
            <a:cxnLst/>
            <a:rect l="l" t="t" r="r" b="b"/>
            <a:pathLst>
              <a:path w="770614" h="424538">
                <a:moveTo>
                  <a:pt x="0" y="0"/>
                </a:moveTo>
                <a:lnTo>
                  <a:pt x="770614" y="0"/>
                </a:lnTo>
                <a:lnTo>
                  <a:pt x="770614" y="424539"/>
                </a:lnTo>
                <a:lnTo>
                  <a:pt x="0" y="4245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9" name="Freeform 159"/>
          <p:cNvSpPr/>
          <p:nvPr/>
        </p:nvSpPr>
        <p:spPr>
          <a:xfrm rot="-394909">
            <a:off x="5198798" y="8326232"/>
            <a:ext cx="454831" cy="288249"/>
          </a:xfrm>
          <a:custGeom>
            <a:avLst/>
            <a:gdLst/>
            <a:ahLst/>
            <a:cxnLst/>
            <a:rect l="l" t="t" r="r" b="b"/>
            <a:pathLst>
              <a:path w="454831" h="288249">
                <a:moveTo>
                  <a:pt x="0" y="0"/>
                </a:moveTo>
                <a:lnTo>
                  <a:pt x="454831" y="0"/>
                </a:lnTo>
                <a:lnTo>
                  <a:pt x="454831" y="288250"/>
                </a:lnTo>
                <a:lnTo>
                  <a:pt x="0" y="28825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60" name="Freeform 160"/>
          <p:cNvSpPr/>
          <p:nvPr/>
        </p:nvSpPr>
        <p:spPr>
          <a:xfrm rot="-10800000" flipH="1">
            <a:off x="5083420" y="6929306"/>
            <a:ext cx="1748295" cy="894544"/>
          </a:xfrm>
          <a:custGeom>
            <a:avLst/>
            <a:gdLst/>
            <a:ahLst/>
            <a:cxnLst/>
            <a:rect l="l" t="t" r="r" b="b"/>
            <a:pathLst>
              <a:path w="1748295" h="894544">
                <a:moveTo>
                  <a:pt x="1748295" y="0"/>
                </a:moveTo>
                <a:lnTo>
                  <a:pt x="0" y="0"/>
                </a:lnTo>
                <a:lnTo>
                  <a:pt x="0" y="894545"/>
                </a:lnTo>
                <a:lnTo>
                  <a:pt x="1748295" y="894545"/>
                </a:lnTo>
                <a:lnTo>
                  <a:pt x="1748295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1" name="TextBox 161"/>
          <p:cNvSpPr txBox="1"/>
          <p:nvPr/>
        </p:nvSpPr>
        <p:spPr>
          <a:xfrm>
            <a:off x="5233810" y="9781877"/>
            <a:ext cx="1711108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Ce type d’édition publie toujours des ouvrages d’un niveau recherche.</a:t>
            </a:r>
          </a:p>
        </p:txBody>
      </p:sp>
      <p:sp>
        <p:nvSpPr>
          <p:cNvPr id="162" name="Freeform 162"/>
          <p:cNvSpPr/>
          <p:nvPr/>
        </p:nvSpPr>
        <p:spPr>
          <a:xfrm flipH="1">
            <a:off x="5635990" y="9428730"/>
            <a:ext cx="1748295" cy="1154603"/>
          </a:xfrm>
          <a:custGeom>
            <a:avLst/>
            <a:gdLst/>
            <a:ahLst/>
            <a:cxnLst/>
            <a:rect l="l" t="t" r="r" b="b"/>
            <a:pathLst>
              <a:path w="1748295" h="1154603">
                <a:moveTo>
                  <a:pt x="1748295" y="0"/>
                </a:moveTo>
                <a:lnTo>
                  <a:pt x="0" y="0"/>
                </a:lnTo>
                <a:lnTo>
                  <a:pt x="0" y="1154603"/>
                </a:lnTo>
                <a:lnTo>
                  <a:pt x="1748295" y="1154603"/>
                </a:lnTo>
                <a:lnTo>
                  <a:pt x="1748295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3" name="TextBox 163"/>
          <p:cNvSpPr txBox="1"/>
          <p:nvPr/>
        </p:nvSpPr>
        <p:spPr>
          <a:xfrm>
            <a:off x="5233810" y="8797962"/>
            <a:ext cx="1981755" cy="573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Le livre “Freinet, 70 ans après. Une pédagogie du travail et de la dédicace?” a été publié par les Presses Universitaires de Caen.</a:t>
            </a:r>
          </a:p>
        </p:txBody>
      </p:sp>
      <p:sp>
        <p:nvSpPr>
          <p:cNvPr id="164" name="TextBox 164"/>
          <p:cNvSpPr txBox="1"/>
          <p:nvPr/>
        </p:nvSpPr>
        <p:spPr>
          <a:xfrm>
            <a:off x="5351769" y="8017529"/>
            <a:ext cx="1781653" cy="325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71"/>
              </a:lnSpc>
              <a:spcBef>
                <a:spcPct val="0"/>
              </a:spcBef>
            </a:pPr>
            <a:r>
              <a:rPr lang="en-US" sz="25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universitaires</a:t>
            </a:r>
          </a:p>
        </p:txBody>
      </p:sp>
      <p:sp>
        <p:nvSpPr>
          <p:cNvPr id="165" name="TextBox 165"/>
          <p:cNvSpPr txBox="1"/>
          <p:nvPr/>
        </p:nvSpPr>
        <p:spPr>
          <a:xfrm>
            <a:off x="5351769" y="7701053"/>
            <a:ext cx="1167131" cy="325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71"/>
              </a:lnSpc>
              <a:spcBef>
                <a:spcPct val="0"/>
              </a:spcBef>
            </a:pPr>
            <a:r>
              <a:rPr lang="en-US" sz="2550" b="1" dirty="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Presses</a:t>
            </a:r>
          </a:p>
        </p:txBody>
      </p:sp>
      <p:sp>
        <p:nvSpPr>
          <p:cNvPr id="166" name="Freeform 166"/>
          <p:cNvSpPr/>
          <p:nvPr/>
        </p:nvSpPr>
        <p:spPr>
          <a:xfrm>
            <a:off x="7094090" y="7060623"/>
            <a:ext cx="165502" cy="248408"/>
          </a:xfrm>
          <a:custGeom>
            <a:avLst/>
            <a:gdLst/>
            <a:ahLst/>
            <a:cxnLst/>
            <a:rect l="l" t="t" r="r" b="b"/>
            <a:pathLst>
              <a:path w="165502" h="248408">
                <a:moveTo>
                  <a:pt x="0" y="0"/>
                </a:moveTo>
                <a:lnTo>
                  <a:pt x="165503" y="0"/>
                </a:lnTo>
                <a:lnTo>
                  <a:pt x="165503" y="248408"/>
                </a:lnTo>
                <a:lnTo>
                  <a:pt x="0" y="2484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67" name="Group 167"/>
          <p:cNvGrpSpPr/>
          <p:nvPr/>
        </p:nvGrpSpPr>
        <p:grpSpPr>
          <a:xfrm>
            <a:off x="2600062" y="6874232"/>
            <a:ext cx="2386763" cy="3752681"/>
            <a:chOff x="0" y="0"/>
            <a:chExt cx="864997" cy="1344876"/>
          </a:xfrm>
        </p:grpSpPr>
        <p:sp>
          <p:nvSpPr>
            <p:cNvPr id="168" name="Freeform 168"/>
            <p:cNvSpPr/>
            <p:nvPr/>
          </p:nvSpPr>
          <p:spPr>
            <a:xfrm>
              <a:off x="0" y="0"/>
              <a:ext cx="864997" cy="1344876"/>
            </a:xfrm>
            <a:custGeom>
              <a:avLst/>
              <a:gdLst/>
              <a:ahLst/>
              <a:cxnLst/>
              <a:rect l="l" t="t" r="r" b="b"/>
              <a:pathLst>
                <a:path w="864997" h="134487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9216"/>
                  </a:lnTo>
                  <a:cubicBezTo>
                    <a:pt x="864997" y="1333388"/>
                    <a:pt x="853509" y="1344876"/>
                    <a:pt x="839337" y="1344876"/>
                  </a:cubicBezTo>
                  <a:lnTo>
                    <a:pt x="25660" y="1344876"/>
                  </a:lnTo>
                  <a:cubicBezTo>
                    <a:pt x="18855" y="1344876"/>
                    <a:pt x="12328" y="1342173"/>
                    <a:pt x="7516" y="1337360"/>
                  </a:cubicBezTo>
                  <a:cubicBezTo>
                    <a:pt x="2704" y="1332548"/>
                    <a:pt x="0" y="1326021"/>
                    <a:pt x="0" y="131921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69" name="TextBox 169"/>
            <p:cNvSpPr txBox="1"/>
            <p:nvPr/>
          </p:nvSpPr>
          <p:spPr>
            <a:xfrm>
              <a:off x="0" y="-66675"/>
              <a:ext cx="864997" cy="14115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3850"/>
                </a:lnSpc>
              </a:pPr>
              <a:endParaRPr/>
            </a:p>
          </p:txBody>
        </p:sp>
      </p:grpSp>
      <p:sp>
        <p:nvSpPr>
          <p:cNvPr id="170" name="Freeform 170"/>
          <p:cNvSpPr/>
          <p:nvPr/>
        </p:nvSpPr>
        <p:spPr>
          <a:xfrm rot="1051446">
            <a:off x="6688249" y="7478951"/>
            <a:ext cx="544905" cy="281989"/>
          </a:xfrm>
          <a:custGeom>
            <a:avLst/>
            <a:gdLst/>
            <a:ahLst/>
            <a:cxnLst/>
            <a:rect l="l" t="t" r="r" b="b"/>
            <a:pathLst>
              <a:path w="544905" h="281989">
                <a:moveTo>
                  <a:pt x="0" y="0"/>
                </a:moveTo>
                <a:lnTo>
                  <a:pt x="544905" y="0"/>
                </a:lnTo>
                <a:lnTo>
                  <a:pt x="544905" y="281988"/>
                </a:lnTo>
                <a:lnTo>
                  <a:pt x="0" y="28198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71" name="TextBox 171"/>
          <p:cNvSpPr txBox="1"/>
          <p:nvPr/>
        </p:nvSpPr>
        <p:spPr>
          <a:xfrm>
            <a:off x="2863902" y="5829479"/>
            <a:ext cx="1195726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Éditeur renommé</a:t>
            </a:r>
          </a:p>
        </p:txBody>
      </p:sp>
      <p:sp>
        <p:nvSpPr>
          <p:cNvPr id="172" name="AutoShape 172"/>
          <p:cNvSpPr/>
          <p:nvPr/>
        </p:nvSpPr>
        <p:spPr>
          <a:xfrm flipH="1">
            <a:off x="4160541" y="4112223"/>
            <a:ext cx="0" cy="2404135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5017" y="6873786"/>
            <a:ext cx="2414714" cy="3751904"/>
            <a:chOff x="0" y="0"/>
            <a:chExt cx="4737342" cy="73607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EFC828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4" name="Group 4"/>
          <p:cNvGrpSpPr/>
          <p:nvPr/>
        </p:nvGrpSpPr>
        <p:grpSpPr>
          <a:xfrm>
            <a:off x="5043310" y="6873786"/>
            <a:ext cx="2414714" cy="3751904"/>
            <a:chOff x="0" y="0"/>
            <a:chExt cx="4737342" cy="73607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EFC828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2569346" y="6873786"/>
            <a:ext cx="2414714" cy="3751904"/>
            <a:chOff x="0" y="0"/>
            <a:chExt cx="4737342" cy="736072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EFC828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8" name="Freeform 8"/>
          <p:cNvSpPr/>
          <p:nvPr/>
        </p:nvSpPr>
        <p:spPr>
          <a:xfrm>
            <a:off x="155745" y="6936326"/>
            <a:ext cx="2293259" cy="3626824"/>
          </a:xfrm>
          <a:custGeom>
            <a:avLst/>
            <a:gdLst/>
            <a:ahLst/>
            <a:cxnLst/>
            <a:rect l="l" t="t" r="r" b="b"/>
            <a:pathLst>
              <a:path w="2293259" h="3626824">
                <a:moveTo>
                  <a:pt x="0" y="0"/>
                </a:moveTo>
                <a:lnTo>
                  <a:pt x="2293259" y="0"/>
                </a:lnTo>
                <a:lnTo>
                  <a:pt x="2293259" y="3626824"/>
                </a:lnTo>
                <a:lnTo>
                  <a:pt x="0" y="3626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7274" t="-1515" r="-90197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628491" y="6936326"/>
            <a:ext cx="2293259" cy="3626824"/>
          </a:xfrm>
          <a:custGeom>
            <a:avLst/>
            <a:gdLst/>
            <a:ahLst/>
            <a:cxnLst/>
            <a:rect l="l" t="t" r="r" b="b"/>
            <a:pathLst>
              <a:path w="2293259" h="3626824">
                <a:moveTo>
                  <a:pt x="0" y="0"/>
                </a:moveTo>
                <a:lnTo>
                  <a:pt x="2293259" y="0"/>
                </a:lnTo>
                <a:lnTo>
                  <a:pt x="2293259" y="3626824"/>
                </a:lnTo>
                <a:lnTo>
                  <a:pt x="0" y="3626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7274" t="-1515" r="-90197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109985" y="6936326"/>
            <a:ext cx="2293259" cy="3626824"/>
          </a:xfrm>
          <a:custGeom>
            <a:avLst/>
            <a:gdLst/>
            <a:ahLst/>
            <a:cxnLst/>
            <a:rect l="l" t="t" r="r" b="b"/>
            <a:pathLst>
              <a:path w="2293259" h="3626824">
                <a:moveTo>
                  <a:pt x="0" y="0"/>
                </a:moveTo>
                <a:lnTo>
                  <a:pt x="2293259" y="0"/>
                </a:lnTo>
                <a:lnTo>
                  <a:pt x="2293259" y="3626824"/>
                </a:lnTo>
                <a:lnTo>
                  <a:pt x="0" y="36268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7274" t="-1515" r="-90197"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361536" y="8359404"/>
            <a:ext cx="1881677" cy="780669"/>
            <a:chOff x="0" y="0"/>
            <a:chExt cx="689758" cy="28616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89758" cy="286167"/>
            </a:xfrm>
            <a:custGeom>
              <a:avLst/>
              <a:gdLst/>
              <a:ahLst/>
              <a:cxnLst/>
              <a:rect l="l" t="t" r="r" b="b"/>
              <a:pathLst>
                <a:path w="689758" h="286167">
                  <a:moveTo>
                    <a:pt x="0" y="0"/>
                  </a:moveTo>
                  <a:lnTo>
                    <a:pt x="689758" y="0"/>
                  </a:lnTo>
                  <a:lnTo>
                    <a:pt x="689758" y="286167"/>
                  </a:lnTo>
                  <a:lnTo>
                    <a:pt x="0" y="286167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689758" cy="324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839161" y="8359404"/>
            <a:ext cx="1881677" cy="780669"/>
            <a:chOff x="0" y="0"/>
            <a:chExt cx="689758" cy="28616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89758" cy="286167"/>
            </a:xfrm>
            <a:custGeom>
              <a:avLst/>
              <a:gdLst/>
              <a:ahLst/>
              <a:cxnLst/>
              <a:rect l="l" t="t" r="r" b="b"/>
              <a:pathLst>
                <a:path w="689758" h="286167">
                  <a:moveTo>
                    <a:pt x="0" y="0"/>
                  </a:moveTo>
                  <a:lnTo>
                    <a:pt x="689758" y="0"/>
                  </a:lnTo>
                  <a:lnTo>
                    <a:pt x="689758" y="286167"/>
                  </a:lnTo>
                  <a:lnTo>
                    <a:pt x="0" y="286167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689758" cy="324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309828" y="8359404"/>
            <a:ext cx="1881677" cy="780669"/>
            <a:chOff x="0" y="0"/>
            <a:chExt cx="689758" cy="28616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89758" cy="286167"/>
            </a:xfrm>
            <a:custGeom>
              <a:avLst/>
              <a:gdLst/>
              <a:ahLst/>
              <a:cxnLst/>
              <a:rect l="l" t="t" r="r" b="b"/>
              <a:pathLst>
                <a:path w="689758" h="286167">
                  <a:moveTo>
                    <a:pt x="0" y="0"/>
                  </a:moveTo>
                  <a:lnTo>
                    <a:pt x="689758" y="0"/>
                  </a:lnTo>
                  <a:lnTo>
                    <a:pt x="689758" y="286167"/>
                  </a:lnTo>
                  <a:lnTo>
                    <a:pt x="0" y="286167"/>
                  </a:lnTo>
                  <a:close/>
                </a:path>
              </a:pathLst>
            </a:custGeom>
            <a:solidFill>
              <a:srgbClr val="FFF9E0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689758" cy="324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501650" y="8568240"/>
            <a:ext cx="1403569" cy="416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167"/>
              </a:lnSpc>
              <a:spcBef>
                <a:spcPct val="0"/>
              </a:spcBef>
            </a:pPr>
            <a:r>
              <a:rPr lang="en-US" sz="3406" b="1" dirty="0" err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Édition</a:t>
            </a:r>
            <a:endParaRPr lang="en-US" sz="3406" b="1" dirty="0">
              <a:solidFill>
                <a:srgbClr val="000000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3092450" y="8568240"/>
            <a:ext cx="1290395" cy="416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167"/>
              </a:lnSpc>
              <a:spcBef>
                <a:spcPct val="0"/>
              </a:spcBef>
            </a:pPr>
            <a:r>
              <a:rPr lang="en-US" sz="3406" b="1" dirty="0" err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Édition</a:t>
            </a:r>
            <a:endParaRPr lang="en-US" sz="3406" b="1" dirty="0">
              <a:solidFill>
                <a:srgbClr val="000000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5530850" y="8568240"/>
            <a:ext cx="1328609" cy="416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167"/>
              </a:lnSpc>
              <a:spcBef>
                <a:spcPct val="0"/>
              </a:spcBef>
            </a:pPr>
            <a:r>
              <a:rPr lang="en-US" sz="3406" b="1" dirty="0" err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Édition</a:t>
            </a:r>
            <a:endParaRPr lang="en-US" sz="3406" b="1" dirty="0">
              <a:solidFill>
                <a:srgbClr val="000000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</p:txBody>
      </p:sp>
      <p:grpSp>
        <p:nvGrpSpPr>
          <p:cNvPr id="23" name="Group 23"/>
          <p:cNvGrpSpPr/>
          <p:nvPr/>
        </p:nvGrpSpPr>
        <p:grpSpPr>
          <a:xfrm>
            <a:off x="98560" y="6873840"/>
            <a:ext cx="2413649" cy="3752681"/>
            <a:chOff x="0" y="0"/>
            <a:chExt cx="864997" cy="134487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64997" cy="1344876"/>
            </a:xfrm>
            <a:custGeom>
              <a:avLst/>
              <a:gdLst/>
              <a:ahLst/>
              <a:cxnLst/>
              <a:rect l="l" t="t" r="r" b="b"/>
              <a:pathLst>
                <a:path w="864997" h="134487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9216"/>
                  </a:lnTo>
                  <a:cubicBezTo>
                    <a:pt x="864997" y="1333388"/>
                    <a:pt x="853509" y="1344876"/>
                    <a:pt x="839337" y="1344876"/>
                  </a:cubicBezTo>
                  <a:lnTo>
                    <a:pt x="25660" y="1344876"/>
                  </a:lnTo>
                  <a:cubicBezTo>
                    <a:pt x="18855" y="1344876"/>
                    <a:pt x="12328" y="1342173"/>
                    <a:pt x="7516" y="1337360"/>
                  </a:cubicBezTo>
                  <a:cubicBezTo>
                    <a:pt x="2704" y="1332548"/>
                    <a:pt x="0" y="1326021"/>
                    <a:pt x="0" y="131921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864997" cy="1382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562480" y="6873840"/>
            <a:ext cx="2413649" cy="3752681"/>
            <a:chOff x="0" y="0"/>
            <a:chExt cx="864997" cy="134487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64997" cy="1344876"/>
            </a:xfrm>
            <a:custGeom>
              <a:avLst/>
              <a:gdLst/>
              <a:ahLst/>
              <a:cxnLst/>
              <a:rect l="l" t="t" r="r" b="b"/>
              <a:pathLst>
                <a:path w="864997" h="134487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9216"/>
                  </a:lnTo>
                  <a:cubicBezTo>
                    <a:pt x="864997" y="1333388"/>
                    <a:pt x="853509" y="1344876"/>
                    <a:pt x="839337" y="1344876"/>
                  </a:cubicBezTo>
                  <a:lnTo>
                    <a:pt x="25660" y="1344876"/>
                  </a:lnTo>
                  <a:cubicBezTo>
                    <a:pt x="18855" y="1344876"/>
                    <a:pt x="12328" y="1342173"/>
                    <a:pt x="7516" y="1337360"/>
                  </a:cubicBezTo>
                  <a:cubicBezTo>
                    <a:pt x="2704" y="1332548"/>
                    <a:pt x="0" y="1326021"/>
                    <a:pt x="0" y="131921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864997" cy="1382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029560" y="6873840"/>
            <a:ext cx="2413649" cy="3752681"/>
            <a:chOff x="0" y="0"/>
            <a:chExt cx="864997" cy="134487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64997" cy="1344876"/>
            </a:xfrm>
            <a:custGeom>
              <a:avLst/>
              <a:gdLst/>
              <a:ahLst/>
              <a:cxnLst/>
              <a:rect l="l" t="t" r="r" b="b"/>
              <a:pathLst>
                <a:path w="864997" h="1344876">
                  <a:moveTo>
                    <a:pt x="25660" y="0"/>
                  </a:moveTo>
                  <a:lnTo>
                    <a:pt x="839337" y="0"/>
                  </a:lnTo>
                  <a:cubicBezTo>
                    <a:pt x="846142" y="0"/>
                    <a:pt x="852669" y="2704"/>
                    <a:pt x="857481" y="7516"/>
                  </a:cubicBezTo>
                  <a:cubicBezTo>
                    <a:pt x="862294" y="12328"/>
                    <a:pt x="864997" y="18855"/>
                    <a:pt x="864997" y="25660"/>
                  </a:cubicBezTo>
                  <a:lnTo>
                    <a:pt x="864997" y="1319216"/>
                  </a:lnTo>
                  <a:cubicBezTo>
                    <a:pt x="864997" y="1333388"/>
                    <a:pt x="853509" y="1344876"/>
                    <a:pt x="839337" y="1344876"/>
                  </a:cubicBezTo>
                  <a:lnTo>
                    <a:pt x="25660" y="1344876"/>
                  </a:lnTo>
                  <a:cubicBezTo>
                    <a:pt x="18855" y="1344876"/>
                    <a:pt x="12328" y="1342173"/>
                    <a:pt x="7516" y="1337360"/>
                  </a:cubicBezTo>
                  <a:cubicBezTo>
                    <a:pt x="2704" y="1332548"/>
                    <a:pt x="0" y="1326021"/>
                    <a:pt x="0" y="1319216"/>
                  </a:cubicBezTo>
                  <a:lnTo>
                    <a:pt x="0" y="25660"/>
                  </a:lnTo>
                  <a:cubicBezTo>
                    <a:pt x="0" y="11489"/>
                    <a:pt x="11489" y="0"/>
                    <a:pt x="25660" y="0"/>
                  </a:cubicBezTo>
                  <a:close/>
                </a:path>
              </a:pathLst>
            </a:custGeom>
            <a:ln w="4762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-38100"/>
              <a:ext cx="864997" cy="13829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8560" y="2893263"/>
            <a:ext cx="2416295" cy="3752681"/>
            <a:chOff x="0" y="0"/>
            <a:chExt cx="3221726" cy="5003575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1036"/>
              <a:ext cx="3187169" cy="4949870"/>
              <a:chOff x="0" y="0"/>
              <a:chExt cx="722640" cy="1122304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970" y="0"/>
                    </a:moveTo>
                    <a:lnTo>
                      <a:pt x="641670" y="0"/>
                    </a:lnTo>
                    <a:cubicBezTo>
                      <a:pt x="663145" y="0"/>
                      <a:pt x="683740" y="8531"/>
                      <a:pt x="698924" y="23715"/>
                    </a:cubicBezTo>
                    <a:cubicBezTo>
                      <a:pt x="714109" y="38900"/>
                      <a:pt x="722640" y="59495"/>
                      <a:pt x="722640" y="80970"/>
                    </a:cubicBezTo>
                    <a:lnTo>
                      <a:pt x="722640" y="1041334"/>
                    </a:lnTo>
                    <a:cubicBezTo>
                      <a:pt x="722640" y="1062809"/>
                      <a:pt x="714109" y="1083404"/>
                      <a:pt x="698924" y="1098589"/>
                    </a:cubicBezTo>
                    <a:cubicBezTo>
                      <a:pt x="683740" y="1113773"/>
                      <a:pt x="663145" y="1122304"/>
                      <a:pt x="641670" y="1122304"/>
                    </a:cubicBezTo>
                    <a:lnTo>
                      <a:pt x="80970" y="1122304"/>
                    </a:lnTo>
                    <a:cubicBezTo>
                      <a:pt x="59495" y="1122304"/>
                      <a:pt x="38900" y="1113773"/>
                      <a:pt x="23715" y="1098589"/>
                    </a:cubicBezTo>
                    <a:cubicBezTo>
                      <a:pt x="8531" y="1083404"/>
                      <a:pt x="0" y="1062809"/>
                      <a:pt x="0" y="1041334"/>
                    </a:cubicBezTo>
                    <a:lnTo>
                      <a:pt x="0" y="80970"/>
                    </a:lnTo>
                    <a:cubicBezTo>
                      <a:pt x="0" y="59495"/>
                      <a:pt x="8531" y="38900"/>
                      <a:pt x="23715" y="23715"/>
                    </a:cubicBezTo>
                    <a:cubicBezTo>
                      <a:pt x="38900" y="8531"/>
                      <a:pt x="59495" y="0"/>
                      <a:pt x="80970" y="0"/>
                    </a:cubicBezTo>
                    <a:close/>
                  </a:path>
                </a:pathLst>
              </a:custGeom>
              <a:solidFill>
                <a:srgbClr val="8C52FF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0" y="-47625"/>
                <a:ext cx="722640" cy="11699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2108" y="1036"/>
              <a:ext cx="3185061" cy="4948845"/>
              <a:chOff x="0" y="0"/>
              <a:chExt cx="4737342" cy="7360728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EFC828">
                  <a:alpha val="94902"/>
                </a:srgbClr>
              </a:solidFill>
              <a:ln w="47625" cap="rnd">
                <a:solidFill>
                  <a:srgbClr val="000000">
                    <a:alpha val="94902"/>
                  </a:srgbClr>
                </a:solidFill>
                <a:prstDash val="solid"/>
                <a:round/>
              </a:ln>
            </p:spPr>
          </p:sp>
        </p:grpSp>
        <p:grpSp>
          <p:nvGrpSpPr>
            <p:cNvPr id="38" name="Group 38"/>
            <p:cNvGrpSpPr/>
            <p:nvPr/>
          </p:nvGrpSpPr>
          <p:grpSpPr>
            <a:xfrm>
              <a:off x="2108" y="1036"/>
              <a:ext cx="3219619" cy="5002539"/>
              <a:chOff x="0" y="0"/>
              <a:chExt cx="4737342" cy="7360728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EFC828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</p:grpSp>
        <p:sp>
          <p:nvSpPr>
            <p:cNvPr id="40" name="Freeform 40"/>
            <p:cNvSpPr/>
            <p:nvPr/>
          </p:nvSpPr>
          <p:spPr>
            <a:xfrm>
              <a:off x="65799" y="57576"/>
              <a:ext cx="3057679" cy="4835765"/>
            </a:xfrm>
            <a:custGeom>
              <a:avLst/>
              <a:gdLst/>
              <a:ahLst/>
              <a:cxnLst/>
              <a:rect l="l" t="t" r="r" b="b"/>
              <a:pathLst>
                <a:path w="3057679" h="4835765">
                  <a:moveTo>
                    <a:pt x="0" y="0"/>
                  </a:moveTo>
                  <a:lnTo>
                    <a:pt x="3057679" y="0"/>
                  </a:lnTo>
                  <a:lnTo>
                    <a:pt x="3057679" y="4835765"/>
                  </a:lnTo>
                  <a:lnTo>
                    <a:pt x="0" y="4835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57274" t="-1515" r="-90197"/>
              </a:stretch>
            </a:blipFill>
          </p:spPr>
        </p:sp>
        <p:grpSp>
          <p:nvGrpSpPr>
            <p:cNvPr id="41" name="Group 41"/>
            <p:cNvGrpSpPr/>
            <p:nvPr/>
          </p:nvGrpSpPr>
          <p:grpSpPr>
            <a:xfrm>
              <a:off x="357465" y="1955012"/>
              <a:ext cx="2508903" cy="1040893"/>
              <a:chOff x="0" y="0"/>
              <a:chExt cx="689758" cy="286167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689758" cy="286167"/>
              </a:xfrm>
              <a:custGeom>
                <a:avLst/>
                <a:gdLst/>
                <a:ahLst/>
                <a:cxnLst/>
                <a:rect l="l" t="t" r="r" b="b"/>
                <a:pathLst>
                  <a:path w="689758" h="286167">
                    <a:moveTo>
                      <a:pt x="0" y="0"/>
                    </a:moveTo>
                    <a:lnTo>
                      <a:pt x="689758" y="0"/>
                    </a:lnTo>
                    <a:lnTo>
                      <a:pt x="689758" y="286167"/>
                    </a:lnTo>
                    <a:lnTo>
                      <a:pt x="0" y="286167"/>
                    </a:lnTo>
                    <a:close/>
                  </a:path>
                </a:pathLst>
              </a:custGeom>
              <a:solidFill>
                <a:srgbClr val="FFF9E0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0" y="-47625"/>
                <a:ext cx="689758" cy="3337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44" name="TextBox 44"/>
            <p:cNvSpPr txBox="1"/>
            <p:nvPr/>
          </p:nvSpPr>
          <p:spPr>
            <a:xfrm>
              <a:off x="869583" y="2238604"/>
              <a:ext cx="1448004" cy="540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Édition</a:t>
              </a:r>
            </a:p>
          </p:txBody>
        </p:sp>
        <p:grpSp>
          <p:nvGrpSpPr>
            <p:cNvPr id="45" name="Group 45"/>
            <p:cNvGrpSpPr/>
            <p:nvPr/>
          </p:nvGrpSpPr>
          <p:grpSpPr>
            <a:xfrm>
              <a:off x="3528" y="0"/>
              <a:ext cx="3218198" cy="5003575"/>
              <a:chOff x="0" y="0"/>
              <a:chExt cx="864997" cy="1344876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864997" cy="1344876"/>
              </a:xfrm>
              <a:custGeom>
                <a:avLst/>
                <a:gdLst/>
                <a:ahLst/>
                <a:cxnLst/>
                <a:rect l="l" t="t" r="r" b="b"/>
                <a:pathLst>
                  <a:path w="864997" h="1344876">
                    <a:moveTo>
                      <a:pt x="25660" y="0"/>
                    </a:moveTo>
                    <a:lnTo>
                      <a:pt x="839337" y="0"/>
                    </a:lnTo>
                    <a:cubicBezTo>
                      <a:pt x="846142" y="0"/>
                      <a:pt x="852669" y="2704"/>
                      <a:pt x="857481" y="7516"/>
                    </a:cubicBezTo>
                    <a:cubicBezTo>
                      <a:pt x="862294" y="12328"/>
                      <a:pt x="864997" y="18855"/>
                      <a:pt x="864997" y="25660"/>
                    </a:cubicBezTo>
                    <a:lnTo>
                      <a:pt x="864997" y="1319216"/>
                    </a:lnTo>
                    <a:cubicBezTo>
                      <a:pt x="864997" y="1333388"/>
                      <a:pt x="853509" y="1344876"/>
                      <a:pt x="839337" y="1344876"/>
                    </a:cubicBezTo>
                    <a:lnTo>
                      <a:pt x="25660" y="1344876"/>
                    </a:lnTo>
                    <a:cubicBezTo>
                      <a:pt x="18855" y="1344876"/>
                      <a:pt x="12328" y="1342173"/>
                      <a:pt x="7516" y="1337360"/>
                    </a:cubicBezTo>
                    <a:cubicBezTo>
                      <a:pt x="2704" y="1332548"/>
                      <a:pt x="0" y="1326021"/>
                      <a:pt x="0" y="1319216"/>
                    </a:cubicBezTo>
                    <a:lnTo>
                      <a:pt x="0" y="25660"/>
                    </a:lnTo>
                    <a:cubicBezTo>
                      <a:pt x="0" y="11489"/>
                      <a:pt x="11489" y="0"/>
                      <a:pt x="25660" y="0"/>
                    </a:cubicBezTo>
                    <a:close/>
                  </a:path>
                </a:pathLst>
              </a:custGeom>
              <a:ln w="476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0" y="-47625"/>
                <a:ext cx="864997" cy="13925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</p:grpSp>
      <p:grpSp>
        <p:nvGrpSpPr>
          <p:cNvPr id="48" name="Group 48"/>
          <p:cNvGrpSpPr/>
          <p:nvPr/>
        </p:nvGrpSpPr>
        <p:grpSpPr>
          <a:xfrm>
            <a:off x="2574116" y="2894040"/>
            <a:ext cx="2426546" cy="3752681"/>
            <a:chOff x="0" y="0"/>
            <a:chExt cx="3235395" cy="5003575"/>
          </a:xfrm>
        </p:grpSpPr>
        <p:grpSp>
          <p:nvGrpSpPr>
            <p:cNvPr id="49" name="Group 49"/>
            <p:cNvGrpSpPr/>
            <p:nvPr/>
          </p:nvGrpSpPr>
          <p:grpSpPr>
            <a:xfrm>
              <a:off x="0" y="0"/>
              <a:ext cx="3187169" cy="4949870"/>
              <a:chOff x="0" y="0"/>
              <a:chExt cx="722640" cy="1122304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970" y="0"/>
                    </a:moveTo>
                    <a:lnTo>
                      <a:pt x="641670" y="0"/>
                    </a:lnTo>
                    <a:cubicBezTo>
                      <a:pt x="663145" y="0"/>
                      <a:pt x="683740" y="8531"/>
                      <a:pt x="698924" y="23715"/>
                    </a:cubicBezTo>
                    <a:cubicBezTo>
                      <a:pt x="714109" y="38900"/>
                      <a:pt x="722640" y="59495"/>
                      <a:pt x="722640" y="80970"/>
                    </a:cubicBezTo>
                    <a:lnTo>
                      <a:pt x="722640" y="1041334"/>
                    </a:lnTo>
                    <a:cubicBezTo>
                      <a:pt x="722640" y="1062809"/>
                      <a:pt x="714109" y="1083404"/>
                      <a:pt x="698924" y="1098589"/>
                    </a:cubicBezTo>
                    <a:cubicBezTo>
                      <a:pt x="683740" y="1113773"/>
                      <a:pt x="663145" y="1122304"/>
                      <a:pt x="641670" y="1122304"/>
                    </a:cubicBezTo>
                    <a:lnTo>
                      <a:pt x="80970" y="1122304"/>
                    </a:lnTo>
                    <a:cubicBezTo>
                      <a:pt x="59495" y="1122304"/>
                      <a:pt x="38900" y="1113773"/>
                      <a:pt x="23715" y="1098589"/>
                    </a:cubicBezTo>
                    <a:cubicBezTo>
                      <a:pt x="8531" y="1083404"/>
                      <a:pt x="0" y="1062809"/>
                      <a:pt x="0" y="1041334"/>
                    </a:cubicBezTo>
                    <a:lnTo>
                      <a:pt x="0" y="80970"/>
                    </a:lnTo>
                    <a:cubicBezTo>
                      <a:pt x="0" y="59495"/>
                      <a:pt x="8531" y="38900"/>
                      <a:pt x="23715" y="23715"/>
                    </a:cubicBezTo>
                    <a:cubicBezTo>
                      <a:pt x="38900" y="8531"/>
                      <a:pt x="59495" y="0"/>
                      <a:pt x="80970" y="0"/>
                    </a:cubicBezTo>
                    <a:close/>
                  </a:path>
                </a:pathLst>
              </a:custGeom>
              <a:solidFill>
                <a:srgbClr val="8C52FF"/>
              </a:solidFill>
              <a:ln w="666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0" y="-47625"/>
                <a:ext cx="722640" cy="116992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2108" y="0"/>
              <a:ext cx="3185061" cy="4948845"/>
              <a:chOff x="0" y="0"/>
              <a:chExt cx="4737342" cy="7360728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EFC828">
                  <a:alpha val="94902"/>
                </a:srgbClr>
              </a:solidFill>
              <a:ln w="47625" cap="rnd">
                <a:solidFill>
                  <a:srgbClr val="000000">
                    <a:alpha val="94902"/>
                  </a:srgbClr>
                </a:solidFill>
                <a:prstDash val="solid"/>
                <a:round/>
              </a:ln>
            </p:spPr>
          </p:sp>
        </p:grpSp>
        <p:grpSp>
          <p:nvGrpSpPr>
            <p:cNvPr id="54" name="Group 54"/>
            <p:cNvGrpSpPr/>
            <p:nvPr/>
          </p:nvGrpSpPr>
          <p:grpSpPr>
            <a:xfrm>
              <a:off x="2108" y="0"/>
              <a:ext cx="3219619" cy="5002539"/>
              <a:chOff x="0" y="0"/>
              <a:chExt cx="4737342" cy="7360728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EFC828"/>
              </a:solid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</p:grpSp>
        <p:sp>
          <p:nvSpPr>
            <p:cNvPr id="56" name="Freeform 56"/>
            <p:cNvSpPr/>
            <p:nvPr/>
          </p:nvSpPr>
          <p:spPr>
            <a:xfrm>
              <a:off x="65799" y="56540"/>
              <a:ext cx="3057679" cy="4835765"/>
            </a:xfrm>
            <a:custGeom>
              <a:avLst/>
              <a:gdLst/>
              <a:ahLst/>
              <a:cxnLst/>
              <a:rect l="l" t="t" r="r" b="b"/>
              <a:pathLst>
                <a:path w="3057679" h="4835765">
                  <a:moveTo>
                    <a:pt x="0" y="0"/>
                  </a:moveTo>
                  <a:lnTo>
                    <a:pt x="3057679" y="0"/>
                  </a:lnTo>
                  <a:lnTo>
                    <a:pt x="3057679" y="4835765"/>
                  </a:lnTo>
                  <a:lnTo>
                    <a:pt x="0" y="4835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-57274" t="-1515" r="-90197"/>
              </a:stretch>
            </a:blipFill>
          </p:spPr>
        </p:sp>
        <p:grpSp>
          <p:nvGrpSpPr>
            <p:cNvPr id="57" name="Group 57"/>
            <p:cNvGrpSpPr/>
            <p:nvPr/>
          </p:nvGrpSpPr>
          <p:grpSpPr>
            <a:xfrm>
              <a:off x="371845" y="811206"/>
              <a:ext cx="2508903" cy="1502605"/>
              <a:chOff x="0" y="0"/>
              <a:chExt cx="689758" cy="413102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0" y="0"/>
                <a:ext cx="689758" cy="413102"/>
              </a:xfrm>
              <a:custGeom>
                <a:avLst/>
                <a:gdLst/>
                <a:ahLst/>
                <a:cxnLst/>
                <a:rect l="l" t="t" r="r" b="b"/>
                <a:pathLst>
                  <a:path w="689758" h="413102">
                    <a:moveTo>
                      <a:pt x="0" y="0"/>
                    </a:moveTo>
                    <a:lnTo>
                      <a:pt x="689758" y="0"/>
                    </a:lnTo>
                    <a:lnTo>
                      <a:pt x="689758" y="413102"/>
                    </a:lnTo>
                    <a:lnTo>
                      <a:pt x="0" y="413102"/>
                    </a:lnTo>
                    <a:close/>
                  </a:path>
                </a:pathLst>
              </a:custGeom>
              <a:solidFill>
                <a:srgbClr val="FFF9E0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59" name="TextBox 59"/>
              <p:cNvSpPr txBox="1"/>
              <p:nvPr/>
            </p:nvSpPr>
            <p:spPr>
              <a:xfrm>
                <a:off x="0" y="-47625"/>
                <a:ext cx="689758" cy="4607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0" name="TextBox 60"/>
            <p:cNvSpPr txBox="1"/>
            <p:nvPr/>
          </p:nvSpPr>
          <p:spPr>
            <a:xfrm>
              <a:off x="755952" y="1027437"/>
              <a:ext cx="1726024" cy="11463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167"/>
                </a:lnSpc>
              </a:pPr>
              <a:r>
                <a:rPr lang="en-US" sz="3406" b="1" dirty="0" err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Échelle</a:t>
              </a:r>
              <a:endParaRPr lang="en-US" sz="3406" b="1" dirty="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endParaRPr>
            </a:p>
            <a:p>
              <a:pPr marL="0" lvl="0" indent="0" algn="l">
                <a:lnSpc>
                  <a:spcPts val="3167"/>
                </a:lnSpc>
                <a:spcBef>
                  <a:spcPct val="0"/>
                </a:spcBef>
              </a:pPr>
              <a:r>
                <a:rPr lang="en-US" sz="3406" b="1" dirty="0" err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Édition</a:t>
              </a:r>
              <a:endParaRPr lang="en-US" sz="3406" b="1" dirty="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endParaRPr>
            </a:p>
          </p:txBody>
        </p:sp>
        <p:grpSp>
          <p:nvGrpSpPr>
            <p:cNvPr id="61" name="Group 61"/>
            <p:cNvGrpSpPr/>
            <p:nvPr/>
          </p:nvGrpSpPr>
          <p:grpSpPr>
            <a:xfrm>
              <a:off x="17197" y="0"/>
              <a:ext cx="3218198" cy="5003575"/>
              <a:chOff x="0" y="0"/>
              <a:chExt cx="864997" cy="1344876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864997" cy="1344876"/>
              </a:xfrm>
              <a:custGeom>
                <a:avLst/>
                <a:gdLst/>
                <a:ahLst/>
                <a:cxnLst/>
                <a:rect l="l" t="t" r="r" b="b"/>
                <a:pathLst>
                  <a:path w="864997" h="1344876">
                    <a:moveTo>
                      <a:pt x="25660" y="0"/>
                    </a:moveTo>
                    <a:lnTo>
                      <a:pt x="839337" y="0"/>
                    </a:lnTo>
                    <a:cubicBezTo>
                      <a:pt x="846142" y="0"/>
                      <a:pt x="852669" y="2704"/>
                      <a:pt x="857481" y="7516"/>
                    </a:cubicBezTo>
                    <a:cubicBezTo>
                      <a:pt x="862294" y="12328"/>
                      <a:pt x="864997" y="18855"/>
                      <a:pt x="864997" y="25660"/>
                    </a:cubicBezTo>
                    <a:lnTo>
                      <a:pt x="864997" y="1319216"/>
                    </a:lnTo>
                    <a:cubicBezTo>
                      <a:pt x="864997" y="1333388"/>
                      <a:pt x="853509" y="1344876"/>
                      <a:pt x="839337" y="1344876"/>
                    </a:cubicBezTo>
                    <a:lnTo>
                      <a:pt x="25660" y="1344876"/>
                    </a:lnTo>
                    <a:cubicBezTo>
                      <a:pt x="18855" y="1344876"/>
                      <a:pt x="12328" y="1342173"/>
                      <a:pt x="7516" y="1337360"/>
                    </a:cubicBezTo>
                    <a:cubicBezTo>
                      <a:pt x="2704" y="1332548"/>
                      <a:pt x="0" y="1326021"/>
                      <a:pt x="0" y="1319216"/>
                    </a:cubicBezTo>
                    <a:lnTo>
                      <a:pt x="0" y="25660"/>
                    </a:lnTo>
                    <a:cubicBezTo>
                      <a:pt x="0" y="11489"/>
                      <a:pt x="11489" y="0"/>
                      <a:pt x="25660" y="0"/>
                    </a:cubicBezTo>
                    <a:close/>
                  </a:path>
                </a:pathLst>
              </a:custGeom>
              <a:ln w="4762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63" name="TextBox 63"/>
              <p:cNvSpPr txBox="1"/>
              <p:nvPr/>
            </p:nvSpPr>
            <p:spPr>
              <a:xfrm>
                <a:off x="0" y="-47625"/>
                <a:ext cx="864997" cy="139250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364512" y="2987777"/>
              <a:ext cx="2508903" cy="1502605"/>
              <a:chOff x="0" y="0"/>
              <a:chExt cx="689758" cy="413102"/>
            </a:xfrm>
          </p:grpSpPr>
          <p:sp>
            <p:nvSpPr>
              <p:cNvPr id="65" name="Freeform 65"/>
              <p:cNvSpPr/>
              <p:nvPr/>
            </p:nvSpPr>
            <p:spPr>
              <a:xfrm>
                <a:off x="0" y="0"/>
                <a:ext cx="689758" cy="413102"/>
              </a:xfrm>
              <a:custGeom>
                <a:avLst/>
                <a:gdLst/>
                <a:ahLst/>
                <a:cxnLst/>
                <a:rect l="l" t="t" r="r" b="b"/>
                <a:pathLst>
                  <a:path w="689758" h="413102">
                    <a:moveTo>
                      <a:pt x="0" y="0"/>
                    </a:moveTo>
                    <a:lnTo>
                      <a:pt x="689758" y="0"/>
                    </a:lnTo>
                    <a:lnTo>
                      <a:pt x="689758" y="413102"/>
                    </a:lnTo>
                    <a:lnTo>
                      <a:pt x="0" y="413102"/>
                    </a:lnTo>
                    <a:close/>
                  </a:path>
                </a:pathLst>
              </a:custGeom>
              <a:solidFill>
                <a:srgbClr val="FFF9E0"/>
              </a:solidFill>
              <a:ln w="28575" cap="sq">
                <a:solidFill>
                  <a:srgbClr val="000000"/>
                </a:solidFill>
                <a:prstDash val="solid"/>
                <a:miter/>
              </a:ln>
            </p:spPr>
          </p:sp>
          <p:sp>
            <p:nvSpPr>
              <p:cNvPr id="66" name="TextBox 66"/>
              <p:cNvSpPr txBox="1"/>
              <p:nvPr/>
            </p:nvSpPr>
            <p:spPr>
              <a:xfrm>
                <a:off x="0" y="-47625"/>
                <a:ext cx="689758" cy="46072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19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67" name="TextBox 67"/>
            <p:cNvSpPr txBox="1"/>
            <p:nvPr/>
          </p:nvSpPr>
          <p:spPr>
            <a:xfrm>
              <a:off x="435694" y="3204008"/>
              <a:ext cx="2366540" cy="11463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167"/>
                </a:lnSpc>
                <a:spcBef>
                  <a:spcPct val="0"/>
                </a:spcBef>
              </a:pPr>
              <a:r>
                <a:rPr lang="en-US" sz="3406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De </a:t>
              </a:r>
              <a:r>
                <a:rPr lang="en-US" sz="3406" b="1">
                  <a:solidFill>
                    <a:srgbClr val="E9323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-3</a:t>
              </a:r>
              <a:r>
                <a:rPr lang="en-US" sz="3406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 à </a:t>
              </a:r>
              <a:r>
                <a:rPr lang="en-US" sz="3406" b="1">
                  <a:solidFill>
                    <a:srgbClr val="11663D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+3</a:t>
              </a:r>
              <a:r>
                <a:rPr lang="en-US" sz="3406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 points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463" y="224514"/>
            <a:ext cx="2415214" cy="3752681"/>
            <a:chOff x="0" y="0"/>
            <a:chExt cx="4737342" cy="73607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27688" r="-27688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4" name="Group 4"/>
          <p:cNvGrpSpPr/>
          <p:nvPr/>
        </p:nvGrpSpPr>
        <p:grpSpPr>
          <a:xfrm>
            <a:off x="2077105" y="325641"/>
            <a:ext cx="343930" cy="34393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E4E8F8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4250" tIns="34250" rIns="34250" bIns="3425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2147282" y="396072"/>
            <a:ext cx="203576" cy="203068"/>
          </a:xfrm>
          <a:custGeom>
            <a:avLst/>
            <a:gdLst/>
            <a:ahLst/>
            <a:cxnLst/>
            <a:rect l="l" t="t" r="r" b="b"/>
            <a:pathLst>
              <a:path w="203576" h="203068">
                <a:moveTo>
                  <a:pt x="0" y="0"/>
                </a:moveTo>
                <a:lnTo>
                  <a:pt x="203576" y="0"/>
                </a:lnTo>
                <a:lnTo>
                  <a:pt x="203576" y="203067"/>
                </a:lnTo>
                <a:lnTo>
                  <a:pt x="0" y="2030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11062" y="881972"/>
            <a:ext cx="2378837" cy="1067589"/>
            <a:chOff x="0" y="0"/>
            <a:chExt cx="812800" cy="364734"/>
          </a:xfrm>
        </p:grpSpPr>
        <p:sp>
          <p:nvSpPr>
            <p:cNvPr id="9" name="Freeform 9"/>
            <p:cNvSpPr/>
            <p:nvPr/>
          </p:nvSpPr>
          <p:spPr>
            <a:xfrm>
              <a:off x="30185" y="18275"/>
              <a:ext cx="752430" cy="346432"/>
            </a:xfrm>
            <a:custGeom>
              <a:avLst/>
              <a:gdLst/>
              <a:ahLst/>
              <a:cxnLst/>
              <a:rect l="l" t="t" r="r" b="b"/>
              <a:pathLst>
                <a:path w="752430" h="346432">
                  <a:moveTo>
                    <a:pt x="539169" y="17842"/>
                  </a:moveTo>
                  <a:lnTo>
                    <a:pt x="613682" y="34358"/>
                  </a:lnTo>
                  <a:cubicBezTo>
                    <a:pt x="669608" y="46753"/>
                    <a:pt x="716919" y="83796"/>
                    <a:pt x="742369" y="135115"/>
                  </a:cubicBezTo>
                  <a:lnTo>
                    <a:pt x="742369" y="135115"/>
                  </a:lnTo>
                  <a:cubicBezTo>
                    <a:pt x="764995" y="180739"/>
                    <a:pt x="748266" y="236093"/>
                    <a:pt x="704157" y="261549"/>
                  </a:cubicBezTo>
                  <a:lnTo>
                    <a:pt x="669847" y="281351"/>
                  </a:lnTo>
                  <a:cubicBezTo>
                    <a:pt x="595971" y="323987"/>
                    <a:pt x="512176" y="346432"/>
                    <a:pt x="426879" y="346432"/>
                  </a:cubicBezTo>
                  <a:lnTo>
                    <a:pt x="325551" y="346432"/>
                  </a:lnTo>
                  <a:cubicBezTo>
                    <a:pt x="240254" y="346432"/>
                    <a:pt x="156459" y="323987"/>
                    <a:pt x="82583" y="281351"/>
                  </a:cubicBezTo>
                  <a:lnTo>
                    <a:pt x="48273" y="261549"/>
                  </a:lnTo>
                  <a:cubicBezTo>
                    <a:pt x="4164" y="236093"/>
                    <a:pt x="-12565" y="180739"/>
                    <a:pt x="10061" y="135115"/>
                  </a:cubicBezTo>
                  <a:lnTo>
                    <a:pt x="10061" y="135115"/>
                  </a:lnTo>
                  <a:cubicBezTo>
                    <a:pt x="35511" y="83796"/>
                    <a:pt x="82822" y="46753"/>
                    <a:pt x="138748" y="34358"/>
                  </a:cubicBezTo>
                  <a:lnTo>
                    <a:pt x="213261" y="17842"/>
                  </a:lnTo>
                  <a:cubicBezTo>
                    <a:pt x="320595" y="-5947"/>
                    <a:pt x="431835" y="-5947"/>
                    <a:pt x="539169" y="17842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25043" y="24261"/>
              <a:ext cx="562713" cy="290592"/>
            </a:xfrm>
            <a:prstGeom prst="rect">
              <a:avLst/>
            </a:prstGeom>
          </p:spPr>
          <p:txBody>
            <a:bodyPr lIns="55241" tIns="55241" rIns="55241" bIns="55241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41334" y="1125277"/>
            <a:ext cx="1509473" cy="684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</a:t>
            </a:r>
          </a:p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non citées</a:t>
            </a:r>
          </a:p>
        </p:txBody>
      </p:sp>
      <p:sp>
        <p:nvSpPr>
          <p:cNvPr id="12" name="Freeform 12"/>
          <p:cNvSpPr/>
          <p:nvPr/>
        </p:nvSpPr>
        <p:spPr>
          <a:xfrm>
            <a:off x="1761456" y="1176926"/>
            <a:ext cx="263392" cy="263392"/>
          </a:xfrm>
          <a:custGeom>
            <a:avLst/>
            <a:gdLst/>
            <a:ahLst/>
            <a:cxnLst/>
            <a:rect l="l" t="t" r="r" b="b"/>
            <a:pathLst>
              <a:path w="263392" h="263392">
                <a:moveTo>
                  <a:pt x="0" y="0"/>
                </a:moveTo>
                <a:lnTo>
                  <a:pt x="263391" y="0"/>
                </a:lnTo>
                <a:lnTo>
                  <a:pt x="263391" y="263392"/>
                </a:lnTo>
                <a:lnTo>
                  <a:pt x="0" y="26339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76163" y="2167072"/>
            <a:ext cx="2236425" cy="765637"/>
            <a:chOff x="0" y="0"/>
            <a:chExt cx="456349" cy="15622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56349" cy="156226"/>
            </a:xfrm>
            <a:custGeom>
              <a:avLst/>
              <a:gdLst/>
              <a:ahLst/>
              <a:cxnLst/>
              <a:rect l="l" t="t" r="r" b="b"/>
              <a:pathLst>
                <a:path w="456349" h="156226">
                  <a:moveTo>
                    <a:pt x="456349" y="78113"/>
                  </a:moveTo>
                  <a:lnTo>
                    <a:pt x="456349" y="78113"/>
                  </a:lnTo>
                  <a:cubicBezTo>
                    <a:pt x="456349" y="121254"/>
                    <a:pt x="421376" y="156226"/>
                    <a:pt x="378236" y="156226"/>
                  </a:cubicBezTo>
                  <a:lnTo>
                    <a:pt x="78113" y="156226"/>
                  </a:lnTo>
                  <a:cubicBezTo>
                    <a:pt x="57396" y="156226"/>
                    <a:pt x="37528" y="147997"/>
                    <a:pt x="22879" y="133347"/>
                  </a:cubicBezTo>
                  <a:cubicBezTo>
                    <a:pt x="8230" y="118698"/>
                    <a:pt x="0" y="98830"/>
                    <a:pt x="0" y="78113"/>
                  </a:cubicBezTo>
                  <a:lnTo>
                    <a:pt x="0" y="78113"/>
                  </a:lnTo>
                  <a:cubicBezTo>
                    <a:pt x="0" y="57396"/>
                    <a:pt x="8230" y="37528"/>
                    <a:pt x="22879" y="22879"/>
                  </a:cubicBezTo>
                  <a:cubicBezTo>
                    <a:pt x="37528" y="8230"/>
                    <a:pt x="57396" y="0"/>
                    <a:pt x="78113" y="0"/>
                  </a:cubicBezTo>
                  <a:lnTo>
                    <a:pt x="378236" y="0"/>
                  </a:lnTo>
                  <a:cubicBezTo>
                    <a:pt x="398953" y="0"/>
                    <a:pt x="418821" y="8230"/>
                    <a:pt x="433470" y="22879"/>
                  </a:cubicBezTo>
                  <a:cubicBezTo>
                    <a:pt x="448119" y="37528"/>
                    <a:pt x="456349" y="57396"/>
                    <a:pt x="456349" y="78113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19050"/>
              <a:ext cx="456349" cy="175276"/>
            </a:xfrm>
            <a:prstGeom prst="rect">
              <a:avLst/>
            </a:prstGeom>
          </p:spPr>
          <p:txBody>
            <a:bodyPr lIns="55241" tIns="55241" rIns="55241" bIns="55241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76163" y="3057038"/>
            <a:ext cx="2236425" cy="765637"/>
            <a:chOff x="0" y="0"/>
            <a:chExt cx="456349" cy="15622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56349" cy="156226"/>
            </a:xfrm>
            <a:custGeom>
              <a:avLst/>
              <a:gdLst/>
              <a:ahLst/>
              <a:cxnLst/>
              <a:rect l="l" t="t" r="r" b="b"/>
              <a:pathLst>
                <a:path w="456349" h="156226">
                  <a:moveTo>
                    <a:pt x="456349" y="78113"/>
                  </a:moveTo>
                  <a:lnTo>
                    <a:pt x="456349" y="78113"/>
                  </a:lnTo>
                  <a:cubicBezTo>
                    <a:pt x="456349" y="121254"/>
                    <a:pt x="421376" y="156226"/>
                    <a:pt x="378236" y="156226"/>
                  </a:cubicBezTo>
                  <a:lnTo>
                    <a:pt x="78113" y="156226"/>
                  </a:lnTo>
                  <a:cubicBezTo>
                    <a:pt x="57396" y="156226"/>
                    <a:pt x="37528" y="147997"/>
                    <a:pt x="22879" y="133347"/>
                  </a:cubicBezTo>
                  <a:cubicBezTo>
                    <a:pt x="8230" y="118698"/>
                    <a:pt x="0" y="98830"/>
                    <a:pt x="0" y="78113"/>
                  </a:cubicBezTo>
                  <a:lnTo>
                    <a:pt x="0" y="78113"/>
                  </a:lnTo>
                  <a:cubicBezTo>
                    <a:pt x="0" y="57396"/>
                    <a:pt x="8230" y="37528"/>
                    <a:pt x="22879" y="22879"/>
                  </a:cubicBezTo>
                  <a:cubicBezTo>
                    <a:pt x="37528" y="8230"/>
                    <a:pt x="57396" y="0"/>
                    <a:pt x="78113" y="0"/>
                  </a:cubicBezTo>
                  <a:lnTo>
                    <a:pt x="378236" y="0"/>
                  </a:lnTo>
                  <a:cubicBezTo>
                    <a:pt x="398953" y="0"/>
                    <a:pt x="418821" y="8230"/>
                    <a:pt x="433470" y="22879"/>
                  </a:cubicBezTo>
                  <a:cubicBezTo>
                    <a:pt x="448119" y="37528"/>
                    <a:pt x="456349" y="57396"/>
                    <a:pt x="456349" y="78113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0" y="-19050"/>
              <a:ext cx="456349" cy="175276"/>
            </a:xfrm>
            <a:prstGeom prst="rect">
              <a:avLst/>
            </a:prstGeom>
          </p:spPr>
          <p:txBody>
            <a:bodyPr lIns="55241" tIns="55241" rIns="55241" bIns="55241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521657" y="224514"/>
            <a:ext cx="2527710" cy="3768799"/>
            <a:chOff x="0" y="0"/>
            <a:chExt cx="4737342" cy="736072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27688" r="-27688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4552509" y="325641"/>
            <a:ext cx="343930" cy="343930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E4E8F8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4250" tIns="34250" rIns="34250" bIns="3425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4" name="Freeform 24"/>
          <p:cNvSpPr/>
          <p:nvPr/>
        </p:nvSpPr>
        <p:spPr>
          <a:xfrm>
            <a:off x="4622685" y="396072"/>
            <a:ext cx="203576" cy="203068"/>
          </a:xfrm>
          <a:custGeom>
            <a:avLst/>
            <a:gdLst/>
            <a:ahLst/>
            <a:cxnLst/>
            <a:rect l="l" t="t" r="r" b="b"/>
            <a:pathLst>
              <a:path w="203576" h="203068">
                <a:moveTo>
                  <a:pt x="0" y="0"/>
                </a:moveTo>
                <a:lnTo>
                  <a:pt x="203577" y="0"/>
                </a:lnTo>
                <a:lnTo>
                  <a:pt x="203577" y="203067"/>
                </a:lnTo>
                <a:lnTo>
                  <a:pt x="0" y="2030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25" name="Group 25"/>
          <p:cNvGrpSpPr/>
          <p:nvPr/>
        </p:nvGrpSpPr>
        <p:grpSpPr>
          <a:xfrm>
            <a:off x="2586466" y="881972"/>
            <a:ext cx="2378837" cy="1067589"/>
            <a:chOff x="0" y="0"/>
            <a:chExt cx="812800" cy="364734"/>
          </a:xfrm>
        </p:grpSpPr>
        <p:sp>
          <p:nvSpPr>
            <p:cNvPr id="26" name="Freeform 26"/>
            <p:cNvSpPr/>
            <p:nvPr/>
          </p:nvSpPr>
          <p:spPr>
            <a:xfrm>
              <a:off x="30185" y="18275"/>
              <a:ext cx="752430" cy="346432"/>
            </a:xfrm>
            <a:custGeom>
              <a:avLst/>
              <a:gdLst/>
              <a:ahLst/>
              <a:cxnLst/>
              <a:rect l="l" t="t" r="r" b="b"/>
              <a:pathLst>
                <a:path w="752430" h="346432">
                  <a:moveTo>
                    <a:pt x="539169" y="17842"/>
                  </a:moveTo>
                  <a:lnTo>
                    <a:pt x="613682" y="34358"/>
                  </a:lnTo>
                  <a:cubicBezTo>
                    <a:pt x="669608" y="46753"/>
                    <a:pt x="716919" y="83796"/>
                    <a:pt x="742369" y="135115"/>
                  </a:cubicBezTo>
                  <a:lnTo>
                    <a:pt x="742369" y="135115"/>
                  </a:lnTo>
                  <a:cubicBezTo>
                    <a:pt x="764995" y="180739"/>
                    <a:pt x="748266" y="236093"/>
                    <a:pt x="704157" y="261549"/>
                  </a:cubicBezTo>
                  <a:lnTo>
                    <a:pt x="669847" y="281351"/>
                  </a:lnTo>
                  <a:cubicBezTo>
                    <a:pt x="595971" y="323987"/>
                    <a:pt x="512176" y="346432"/>
                    <a:pt x="426879" y="346432"/>
                  </a:cubicBezTo>
                  <a:lnTo>
                    <a:pt x="325551" y="346432"/>
                  </a:lnTo>
                  <a:cubicBezTo>
                    <a:pt x="240254" y="346432"/>
                    <a:pt x="156459" y="323987"/>
                    <a:pt x="82583" y="281351"/>
                  </a:cubicBezTo>
                  <a:lnTo>
                    <a:pt x="48273" y="261549"/>
                  </a:lnTo>
                  <a:cubicBezTo>
                    <a:pt x="4164" y="236093"/>
                    <a:pt x="-12565" y="180739"/>
                    <a:pt x="10061" y="135115"/>
                  </a:cubicBezTo>
                  <a:lnTo>
                    <a:pt x="10061" y="135115"/>
                  </a:lnTo>
                  <a:cubicBezTo>
                    <a:pt x="35511" y="83796"/>
                    <a:pt x="82822" y="46753"/>
                    <a:pt x="138748" y="34358"/>
                  </a:cubicBezTo>
                  <a:lnTo>
                    <a:pt x="213261" y="17842"/>
                  </a:lnTo>
                  <a:cubicBezTo>
                    <a:pt x="320595" y="-5947"/>
                    <a:pt x="431835" y="-5947"/>
                    <a:pt x="539169" y="17842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25043" y="24261"/>
              <a:ext cx="562713" cy="290592"/>
            </a:xfrm>
            <a:prstGeom prst="rect">
              <a:avLst/>
            </a:prstGeom>
          </p:spPr>
          <p:txBody>
            <a:bodyPr lIns="55241" tIns="55241" rIns="55241" bIns="55241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651566" y="2167072"/>
            <a:ext cx="2236425" cy="765637"/>
            <a:chOff x="0" y="0"/>
            <a:chExt cx="456349" cy="15622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56349" cy="156226"/>
            </a:xfrm>
            <a:custGeom>
              <a:avLst/>
              <a:gdLst/>
              <a:ahLst/>
              <a:cxnLst/>
              <a:rect l="l" t="t" r="r" b="b"/>
              <a:pathLst>
                <a:path w="456349" h="156226">
                  <a:moveTo>
                    <a:pt x="456349" y="78113"/>
                  </a:moveTo>
                  <a:lnTo>
                    <a:pt x="456349" y="78113"/>
                  </a:lnTo>
                  <a:cubicBezTo>
                    <a:pt x="456349" y="121254"/>
                    <a:pt x="421376" y="156226"/>
                    <a:pt x="378236" y="156226"/>
                  </a:cubicBezTo>
                  <a:lnTo>
                    <a:pt x="78113" y="156226"/>
                  </a:lnTo>
                  <a:cubicBezTo>
                    <a:pt x="57396" y="156226"/>
                    <a:pt x="37528" y="147997"/>
                    <a:pt x="22879" y="133347"/>
                  </a:cubicBezTo>
                  <a:cubicBezTo>
                    <a:pt x="8230" y="118698"/>
                    <a:pt x="0" y="98830"/>
                    <a:pt x="0" y="78113"/>
                  </a:cubicBezTo>
                  <a:lnTo>
                    <a:pt x="0" y="78113"/>
                  </a:lnTo>
                  <a:cubicBezTo>
                    <a:pt x="0" y="57396"/>
                    <a:pt x="8230" y="37528"/>
                    <a:pt x="22879" y="22879"/>
                  </a:cubicBezTo>
                  <a:cubicBezTo>
                    <a:pt x="37528" y="8230"/>
                    <a:pt x="57396" y="0"/>
                    <a:pt x="78113" y="0"/>
                  </a:cubicBezTo>
                  <a:lnTo>
                    <a:pt x="378236" y="0"/>
                  </a:lnTo>
                  <a:cubicBezTo>
                    <a:pt x="398953" y="0"/>
                    <a:pt x="418821" y="8230"/>
                    <a:pt x="433470" y="22879"/>
                  </a:cubicBezTo>
                  <a:cubicBezTo>
                    <a:pt x="448119" y="37528"/>
                    <a:pt x="456349" y="57396"/>
                    <a:pt x="456349" y="78113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0" y="-19050"/>
              <a:ext cx="456349" cy="175276"/>
            </a:xfrm>
            <a:prstGeom prst="rect">
              <a:avLst/>
            </a:prstGeom>
          </p:spPr>
          <p:txBody>
            <a:bodyPr lIns="55241" tIns="55241" rIns="55241" bIns="55241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2651566" y="3057038"/>
            <a:ext cx="2236425" cy="765637"/>
            <a:chOff x="0" y="0"/>
            <a:chExt cx="456349" cy="15622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456349" cy="156226"/>
            </a:xfrm>
            <a:custGeom>
              <a:avLst/>
              <a:gdLst/>
              <a:ahLst/>
              <a:cxnLst/>
              <a:rect l="l" t="t" r="r" b="b"/>
              <a:pathLst>
                <a:path w="456349" h="156226">
                  <a:moveTo>
                    <a:pt x="456349" y="78113"/>
                  </a:moveTo>
                  <a:lnTo>
                    <a:pt x="456349" y="78113"/>
                  </a:lnTo>
                  <a:cubicBezTo>
                    <a:pt x="456349" y="121254"/>
                    <a:pt x="421376" y="156226"/>
                    <a:pt x="378236" y="156226"/>
                  </a:cubicBezTo>
                  <a:lnTo>
                    <a:pt x="78113" y="156226"/>
                  </a:lnTo>
                  <a:cubicBezTo>
                    <a:pt x="57396" y="156226"/>
                    <a:pt x="37528" y="147997"/>
                    <a:pt x="22879" y="133347"/>
                  </a:cubicBezTo>
                  <a:cubicBezTo>
                    <a:pt x="8230" y="118698"/>
                    <a:pt x="0" y="98830"/>
                    <a:pt x="0" y="78113"/>
                  </a:cubicBezTo>
                  <a:lnTo>
                    <a:pt x="0" y="78113"/>
                  </a:lnTo>
                  <a:cubicBezTo>
                    <a:pt x="0" y="57396"/>
                    <a:pt x="8230" y="37528"/>
                    <a:pt x="22879" y="22879"/>
                  </a:cubicBezTo>
                  <a:cubicBezTo>
                    <a:pt x="37528" y="8230"/>
                    <a:pt x="57396" y="0"/>
                    <a:pt x="78113" y="0"/>
                  </a:cubicBezTo>
                  <a:lnTo>
                    <a:pt x="378236" y="0"/>
                  </a:lnTo>
                  <a:cubicBezTo>
                    <a:pt x="398953" y="0"/>
                    <a:pt x="418821" y="8230"/>
                    <a:pt x="433470" y="22879"/>
                  </a:cubicBezTo>
                  <a:cubicBezTo>
                    <a:pt x="448119" y="37528"/>
                    <a:pt x="456349" y="57396"/>
                    <a:pt x="456349" y="78113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0" y="-19050"/>
              <a:ext cx="456349" cy="175276"/>
            </a:xfrm>
            <a:prstGeom prst="rect">
              <a:avLst/>
            </a:prstGeom>
          </p:spPr>
          <p:txBody>
            <a:bodyPr lIns="55241" tIns="55241" rIns="55241" bIns="55241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4" name="Freeform 34"/>
          <p:cNvSpPr/>
          <p:nvPr/>
        </p:nvSpPr>
        <p:spPr>
          <a:xfrm rot="1336545">
            <a:off x="4269786" y="1143816"/>
            <a:ext cx="318935" cy="241992"/>
          </a:xfrm>
          <a:custGeom>
            <a:avLst/>
            <a:gdLst/>
            <a:ahLst/>
            <a:cxnLst/>
            <a:rect l="l" t="t" r="r" b="b"/>
            <a:pathLst>
              <a:path w="318935" h="241992">
                <a:moveTo>
                  <a:pt x="0" y="0"/>
                </a:moveTo>
                <a:lnTo>
                  <a:pt x="318935" y="0"/>
                </a:lnTo>
                <a:lnTo>
                  <a:pt x="318935" y="241992"/>
                </a:lnTo>
                <a:lnTo>
                  <a:pt x="0" y="2419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35" name="Group 35"/>
          <p:cNvGrpSpPr/>
          <p:nvPr/>
        </p:nvGrpSpPr>
        <p:grpSpPr>
          <a:xfrm>
            <a:off x="5034844" y="224514"/>
            <a:ext cx="2415214" cy="3752681"/>
            <a:chOff x="0" y="0"/>
            <a:chExt cx="4737342" cy="7360728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27688" r="-27688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37" name="Group 37"/>
          <p:cNvGrpSpPr/>
          <p:nvPr/>
        </p:nvGrpSpPr>
        <p:grpSpPr>
          <a:xfrm>
            <a:off x="7016597" y="325641"/>
            <a:ext cx="343930" cy="343930"/>
            <a:chOff x="0" y="0"/>
            <a:chExt cx="812800" cy="8128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E4E8F8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4250" tIns="34250" rIns="34250" bIns="3425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40" name="Freeform 40"/>
          <p:cNvSpPr/>
          <p:nvPr/>
        </p:nvSpPr>
        <p:spPr>
          <a:xfrm>
            <a:off x="7086773" y="396072"/>
            <a:ext cx="203576" cy="203068"/>
          </a:xfrm>
          <a:custGeom>
            <a:avLst/>
            <a:gdLst/>
            <a:ahLst/>
            <a:cxnLst/>
            <a:rect l="l" t="t" r="r" b="b"/>
            <a:pathLst>
              <a:path w="203576" h="203068">
                <a:moveTo>
                  <a:pt x="0" y="0"/>
                </a:moveTo>
                <a:lnTo>
                  <a:pt x="203577" y="0"/>
                </a:lnTo>
                <a:lnTo>
                  <a:pt x="203577" y="203067"/>
                </a:lnTo>
                <a:lnTo>
                  <a:pt x="0" y="2030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1" name="Group 41"/>
          <p:cNvGrpSpPr/>
          <p:nvPr/>
        </p:nvGrpSpPr>
        <p:grpSpPr>
          <a:xfrm>
            <a:off x="5050554" y="881972"/>
            <a:ext cx="2378837" cy="1067589"/>
            <a:chOff x="0" y="0"/>
            <a:chExt cx="812800" cy="364734"/>
          </a:xfrm>
        </p:grpSpPr>
        <p:sp>
          <p:nvSpPr>
            <p:cNvPr id="42" name="Freeform 42"/>
            <p:cNvSpPr/>
            <p:nvPr/>
          </p:nvSpPr>
          <p:spPr>
            <a:xfrm>
              <a:off x="30185" y="18275"/>
              <a:ext cx="752430" cy="346432"/>
            </a:xfrm>
            <a:custGeom>
              <a:avLst/>
              <a:gdLst/>
              <a:ahLst/>
              <a:cxnLst/>
              <a:rect l="l" t="t" r="r" b="b"/>
              <a:pathLst>
                <a:path w="752430" h="346432">
                  <a:moveTo>
                    <a:pt x="539169" y="17842"/>
                  </a:moveTo>
                  <a:lnTo>
                    <a:pt x="613682" y="34358"/>
                  </a:lnTo>
                  <a:cubicBezTo>
                    <a:pt x="669608" y="46753"/>
                    <a:pt x="716919" y="83796"/>
                    <a:pt x="742369" y="135115"/>
                  </a:cubicBezTo>
                  <a:lnTo>
                    <a:pt x="742369" y="135115"/>
                  </a:lnTo>
                  <a:cubicBezTo>
                    <a:pt x="764995" y="180739"/>
                    <a:pt x="748266" y="236093"/>
                    <a:pt x="704157" y="261549"/>
                  </a:cubicBezTo>
                  <a:lnTo>
                    <a:pt x="669847" y="281351"/>
                  </a:lnTo>
                  <a:cubicBezTo>
                    <a:pt x="595971" y="323987"/>
                    <a:pt x="512176" y="346432"/>
                    <a:pt x="426879" y="346432"/>
                  </a:cubicBezTo>
                  <a:lnTo>
                    <a:pt x="325551" y="346432"/>
                  </a:lnTo>
                  <a:cubicBezTo>
                    <a:pt x="240254" y="346432"/>
                    <a:pt x="156459" y="323987"/>
                    <a:pt x="82583" y="281351"/>
                  </a:cubicBezTo>
                  <a:lnTo>
                    <a:pt x="48273" y="261549"/>
                  </a:lnTo>
                  <a:cubicBezTo>
                    <a:pt x="4164" y="236093"/>
                    <a:pt x="-12565" y="180739"/>
                    <a:pt x="10061" y="135115"/>
                  </a:cubicBezTo>
                  <a:lnTo>
                    <a:pt x="10061" y="135115"/>
                  </a:lnTo>
                  <a:cubicBezTo>
                    <a:pt x="35511" y="83796"/>
                    <a:pt x="82822" y="46753"/>
                    <a:pt x="138748" y="34358"/>
                  </a:cubicBezTo>
                  <a:lnTo>
                    <a:pt x="213261" y="17842"/>
                  </a:lnTo>
                  <a:cubicBezTo>
                    <a:pt x="320595" y="-5947"/>
                    <a:pt x="431835" y="-5947"/>
                    <a:pt x="539169" y="17842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125043" y="24261"/>
              <a:ext cx="562713" cy="290592"/>
            </a:xfrm>
            <a:prstGeom prst="rect">
              <a:avLst/>
            </a:prstGeom>
          </p:spPr>
          <p:txBody>
            <a:bodyPr lIns="55241" tIns="55241" rIns="55241" bIns="55241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5115654" y="2167072"/>
            <a:ext cx="2236425" cy="765637"/>
            <a:chOff x="0" y="0"/>
            <a:chExt cx="456349" cy="156226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456349" cy="156226"/>
            </a:xfrm>
            <a:custGeom>
              <a:avLst/>
              <a:gdLst/>
              <a:ahLst/>
              <a:cxnLst/>
              <a:rect l="l" t="t" r="r" b="b"/>
              <a:pathLst>
                <a:path w="456349" h="156226">
                  <a:moveTo>
                    <a:pt x="456349" y="78113"/>
                  </a:moveTo>
                  <a:lnTo>
                    <a:pt x="456349" y="78113"/>
                  </a:lnTo>
                  <a:cubicBezTo>
                    <a:pt x="456349" y="121254"/>
                    <a:pt x="421376" y="156226"/>
                    <a:pt x="378236" y="156226"/>
                  </a:cubicBezTo>
                  <a:lnTo>
                    <a:pt x="78113" y="156226"/>
                  </a:lnTo>
                  <a:cubicBezTo>
                    <a:pt x="57396" y="156226"/>
                    <a:pt x="37528" y="147997"/>
                    <a:pt x="22879" y="133347"/>
                  </a:cubicBezTo>
                  <a:cubicBezTo>
                    <a:pt x="8230" y="118698"/>
                    <a:pt x="0" y="98830"/>
                    <a:pt x="0" y="78113"/>
                  </a:cubicBezTo>
                  <a:lnTo>
                    <a:pt x="0" y="78113"/>
                  </a:lnTo>
                  <a:cubicBezTo>
                    <a:pt x="0" y="57396"/>
                    <a:pt x="8230" y="37528"/>
                    <a:pt x="22879" y="22879"/>
                  </a:cubicBezTo>
                  <a:cubicBezTo>
                    <a:pt x="37528" y="8230"/>
                    <a:pt x="57396" y="0"/>
                    <a:pt x="78113" y="0"/>
                  </a:cubicBezTo>
                  <a:lnTo>
                    <a:pt x="378236" y="0"/>
                  </a:lnTo>
                  <a:cubicBezTo>
                    <a:pt x="398953" y="0"/>
                    <a:pt x="418821" y="8230"/>
                    <a:pt x="433470" y="22879"/>
                  </a:cubicBezTo>
                  <a:cubicBezTo>
                    <a:pt x="448119" y="37528"/>
                    <a:pt x="456349" y="57396"/>
                    <a:pt x="456349" y="78113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6" name="TextBox 46"/>
            <p:cNvSpPr txBox="1"/>
            <p:nvPr/>
          </p:nvSpPr>
          <p:spPr>
            <a:xfrm>
              <a:off x="0" y="-19050"/>
              <a:ext cx="456349" cy="175276"/>
            </a:xfrm>
            <a:prstGeom prst="rect">
              <a:avLst/>
            </a:prstGeom>
          </p:spPr>
          <p:txBody>
            <a:bodyPr lIns="55241" tIns="55241" rIns="55241" bIns="55241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5115654" y="3057038"/>
            <a:ext cx="2236425" cy="765637"/>
            <a:chOff x="0" y="0"/>
            <a:chExt cx="456349" cy="156226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456349" cy="156226"/>
            </a:xfrm>
            <a:custGeom>
              <a:avLst/>
              <a:gdLst/>
              <a:ahLst/>
              <a:cxnLst/>
              <a:rect l="l" t="t" r="r" b="b"/>
              <a:pathLst>
                <a:path w="456349" h="156226">
                  <a:moveTo>
                    <a:pt x="456349" y="78113"/>
                  </a:moveTo>
                  <a:lnTo>
                    <a:pt x="456349" y="78113"/>
                  </a:lnTo>
                  <a:cubicBezTo>
                    <a:pt x="456349" y="121254"/>
                    <a:pt x="421376" y="156226"/>
                    <a:pt x="378236" y="156226"/>
                  </a:cubicBezTo>
                  <a:lnTo>
                    <a:pt x="78113" y="156226"/>
                  </a:lnTo>
                  <a:cubicBezTo>
                    <a:pt x="57396" y="156226"/>
                    <a:pt x="37528" y="147997"/>
                    <a:pt x="22879" y="133347"/>
                  </a:cubicBezTo>
                  <a:cubicBezTo>
                    <a:pt x="8230" y="118698"/>
                    <a:pt x="0" y="98830"/>
                    <a:pt x="0" y="78113"/>
                  </a:cubicBezTo>
                  <a:lnTo>
                    <a:pt x="0" y="78113"/>
                  </a:lnTo>
                  <a:cubicBezTo>
                    <a:pt x="0" y="57396"/>
                    <a:pt x="8230" y="37528"/>
                    <a:pt x="22879" y="22879"/>
                  </a:cubicBezTo>
                  <a:cubicBezTo>
                    <a:pt x="37528" y="8230"/>
                    <a:pt x="57396" y="0"/>
                    <a:pt x="78113" y="0"/>
                  </a:cubicBezTo>
                  <a:lnTo>
                    <a:pt x="378236" y="0"/>
                  </a:lnTo>
                  <a:cubicBezTo>
                    <a:pt x="398953" y="0"/>
                    <a:pt x="418821" y="8230"/>
                    <a:pt x="433470" y="22879"/>
                  </a:cubicBezTo>
                  <a:cubicBezTo>
                    <a:pt x="448119" y="37528"/>
                    <a:pt x="456349" y="57396"/>
                    <a:pt x="456349" y="78113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0" y="-19050"/>
              <a:ext cx="456349" cy="175276"/>
            </a:xfrm>
            <a:prstGeom prst="rect">
              <a:avLst/>
            </a:prstGeom>
          </p:spPr>
          <p:txBody>
            <a:bodyPr lIns="55241" tIns="55241" rIns="55241" bIns="55241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0" name="Freeform 50"/>
          <p:cNvSpPr/>
          <p:nvPr/>
        </p:nvSpPr>
        <p:spPr>
          <a:xfrm>
            <a:off x="6743260" y="1176926"/>
            <a:ext cx="290410" cy="290410"/>
          </a:xfrm>
          <a:custGeom>
            <a:avLst/>
            <a:gdLst/>
            <a:ahLst/>
            <a:cxnLst/>
            <a:rect l="l" t="t" r="r" b="b"/>
            <a:pathLst>
              <a:path w="290410" h="290410">
                <a:moveTo>
                  <a:pt x="0" y="0"/>
                </a:moveTo>
                <a:lnTo>
                  <a:pt x="290409" y="0"/>
                </a:lnTo>
                <a:lnTo>
                  <a:pt x="290409" y="290410"/>
                </a:lnTo>
                <a:lnTo>
                  <a:pt x="0" y="29041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51" name="Group 51"/>
          <p:cNvGrpSpPr/>
          <p:nvPr/>
        </p:nvGrpSpPr>
        <p:grpSpPr>
          <a:xfrm>
            <a:off x="88463" y="4196160"/>
            <a:ext cx="2416867" cy="3755250"/>
            <a:chOff x="0" y="0"/>
            <a:chExt cx="4737342" cy="736072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27688" r="-27688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53" name="Group 53"/>
          <p:cNvGrpSpPr/>
          <p:nvPr/>
        </p:nvGrpSpPr>
        <p:grpSpPr>
          <a:xfrm>
            <a:off x="2076314" y="4292176"/>
            <a:ext cx="344165" cy="344165"/>
            <a:chOff x="0" y="0"/>
            <a:chExt cx="812800" cy="81280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E4E8F8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4274" tIns="34274" rIns="34274" bIns="34274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sp>
        <p:nvSpPr>
          <p:cNvPr id="56" name="Freeform 56"/>
          <p:cNvSpPr/>
          <p:nvPr/>
        </p:nvSpPr>
        <p:spPr>
          <a:xfrm>
            <a:off x="2146539" y="4362656"/>
            <a:ext cx="203716" cy="203206"/>
          </a:xfrm>
          <a:custGeom>
            <a:avLst/>
            <a:gdLst/>
            <a:ahLst/>
            <a:cxnLst/>
            <a:rect l="l" t="t" r="r" b="b"/>
            <a:pathLst>
              <a:path w="203716" h="203206">
                <a:moveTo>
                  <a:pt x="0" y="0"/>
                </a:moveTo>
                <a:lnTo>
                  <a:pt x="203716" y="0"/>
                </a:lnTo>
                <a:lnTo>
                  <a:pt x="203716" y="203206"/>
                </a:lnTo>
                <a:lnTo>
                  <a:pt x="0" y="2032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57" name="Group 57"/>
          <p:cNvGrpSpPr/>
          <p:nvPr/>
        </p:nvGrpSpPr>
        <p:grpSpPr>
          <a:xfrm>
            <a:off x="108926" y="4848888"/>
            <a:ext cx="2380465" cy="1068319"/>
            <a:chOff x="0" y="0"/>
            <a:chExt cx="812800" cy="364734"/>
          </a:xfrm>
        </p:grpSpPr>
        <p:sp>
          <p:nvSpPr>
            <p:cNvPr id="58" name="Freeform 58"/>
            <p:cNvSpPr/>
            <p:nvPr/>
          </p:nvSpPr>
          <p:spPr>
            <a:xfrm>
              <a:off x="30185" y="18275"/>
              <a:ext cx="752430" cy="346432"/>
            </a:xfrm>
            <a:custGeom>
              <a:avLst/>
              <a:gdLst/>
              <a:ahLst/>
              <a:cxnLst/>
              <a:rect l="l" t="t" r="r" b="b"/>
              <a:pathLst>
                <a:path w="752430" h="346432">
                  <a:moveTo>
                    <a:pt x="539169" y="17842"/>
                  </a:moveTo>
                  <a:lnTo>
                    <a:pt x="613682" y="34358"/>
                  </a:lnTo>
                  <a:cubicBezTo>
                    <a:pt x="669608" y="46753"/>
                    <a:pt x="716919" y="83796"/>
                    <a:pt x="742369" y="135115"/>
                  </a:cubicBezTo>
                  <a:lnTo>
                    <a:pt x="742369" y="135115"/>
                  </a:lnTo>
                  <a:cubicBezTo>
                    <a:pt x="764995" y="180739"/>
                    <a:pt x="748266" y="236093"/>
                    <a:pt x="704157" y="261549"/>
                  </a:cubicBezTo>
                  <a:lnTo>
                    <a:pt x="669847" y="281351"/>
                  </a:lnTo>
                  <a:cubicBezTo>
                    <a:pt x="595971" y="323987"/>
                    <a:pt x="512176" y="346432"/>
                    <a:pt x="426879" y="346432"/>
                  </a:cubicBezTo>
                  <a:lnTo>
                    <a:pt x="325551" y="346432"/>
                  </a:lnTo>
                  <a:cubicBezTo>
                    <a:pt x="240254" y="346432"/>
                    <a:pt x="156459" y="323987"/>
                    <a:pt x="82583" y="281351"/>
                  </a:cubicBezTo>
                  <a:lnTo>
                    <a:pt x="48273" y="261549"/>
                  </a:lnTo>
                  <a:cubicBezTo>
                    <a:pt x="4164" y="236093"/>
                    <a:pt x="-12565" y="180739"/>
                    <a:pt x="10061" y="135115"/>
                  </a:cubicBezTo>
                  <a:lnTo>
                    <a:pt x="10061" y="135115"/>
                  </a:lnTo>
                  <a:cubicBezTo>
                    <a:pt x="35511" y="83796"/>
                    <a:pt x="82822" y="46753"/>
                    <a:pt x="138748" y="34358"/>
                  </a:cubicBezTo>
                  <a:lnTo>
                    <a:pt x="213261" y="17842"/>
                  </a:lnTo>
                  <a:cubicBezTo>
                    <a:pt x="320595" y="-5947"/>
                    <a:pt x="431835" y="-5947"/>
                    <a:pt x="539169" y="17842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9" name="TextBox 59"/>
            <p:cNvSpPr txBox="1"/>
            <p:nvPr/>
          </p:nvSpPr>
          <p:spPr>
            <a:xfrm>
              <a:off x="125043" y="24261"/>
              <a:ext cx="562713" cy="290592"/>
            </a:xfrm>
            <a:prstGeom prst="rect">
              <a:avLst/>
            </a:prstGeom>
          </p:spPr>
          <p:txBody>
            <a:bodyPr lIns="55279" tIns="55279" rIns="55279" bIns="55279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sp>
        <p:nvSpPr>
          <p:cNvPr id="60" name="TextBox 60"/>
          <p:cNvSpPr txBox="1"/>
          <p:nvPr/>
        </p:nvSpPr>
        <p:spPr>
          <a:xfrm>
            <a:off x="642872" y="5069199"/>
            <a:ext cx="1297803" cy="684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7"/>
              </a:lnSpc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Auto-</a:t>
            </a:r>
          </a:p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citation</a:t>
            </a:r>
          </a:p>
        </p:txBody>
      </p:sp>
      <p:grpSp>
        <p:nvGrpSpPr>
          <p:cNvPr id="61" name="Group 61"/>
          <p:cNvGrpSpPr/>
          <p:nvPr/>
        </p:nvGrpSpPr>
        <p:grpSpPr>
          <a:xfrm>
            <a:off x="174071" y="6134868"/>
            <a:ext cx="2237955" cy="766161"/>
            <a:chOff x="0" y="0"/>
            <a:chExt cx="456349" cy="156226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456349" cy="156226"/>
            </a:xfrm>
            <a:custGeom>
              <a:avLst/>
              <a:gdLst/>
              <a:ahLst/>
              <a:cxnLst/>
              <a:rect l="l" t="t" r="r" b="b"/>
              <a:pathLst>
                <a:path w="456349" h="156226">
                  <a:moveTo>
                    <a:pt x="456349" y="78113"/>
                  </a:moveTo>
                  <a:lnTo>
                    <a:pt x="456349" y="78113"/>
                  </a:lnTo>
                  <a:cubicBezTo>
                    <a:pt x="456349" y="121254"/>
                    <a:pt x="421376" y="156226"/>
                    <a:pt x="378236" y="156226"/>
                  </a:cubicBezTo>
                  <a:lnTo>
                    <a:pt x="78113" y="156226"/>
                  </a:lnTo>
                  <a:cubicBezTo>
                    <a:pt x="57396" y="156226"/>
                    <a:pt x="37528" y="147997"/>
                    <a:pt x="22879" y="133347"/>
                  </a:cubicBezTo>
                  <a:cubicBezTo>
                    <a:pt x="8230" y="118698"/>
                    <a:pt x="0" y="98830"/>
                    <a:pt x="0" y="78113"/>
                  </a:cubicBezTo>
                  <a:lnTo>
                    <a:pt x="0" y="78113"/>
                  </a:lnTo>
                  <a:cubicBezTo>
                    <a:pt x="0" y="57396"/>
                    <a:pt x="8230" y="37528"/>
                    <a:pt x="22879" y="22879"/>
                  </a:cubicBezTo>
                  <a:cubicBezTo>
                    <a:pt x="37528" y="8230"/>
                    <a:pt x="57396" y="0"/>
                    <a:pt x="78113" y="0"/>
                  </a:cubicBezTo>
                  <a:lnTo>
                    <a:pt x="378236" y="0"/>
                  </a:lnTo>
                  <a:cubicBezTo>
                    <a:pt x="398953" y="0"/>
                    <a:pt x="418821" y="8230"/>
                    <a:pt x="433470" y="22879"/>
                  </a:cubicBezTo>
                  <a:cubicBezTo>
                    <a:pt x="448119" y="37528"/>
                    <a:pt x="456349" y="57396"/>
                    <a:pt x="456349" y="78113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63" name="TextBox 63"/>
            <p:cNvSpPr txBox="1"/>
            <p:nvPr/>
          </p:nvSpPr>
          <p:spPr>
            <a:xfrm>
              <a:off x="0" y="-19050"/>
              <a:ext cx="456349" cy="175276"/>
            </a:xfrm>
            <a:prstGeom prst="rect">
              <a:avLst/>
            </a:prstGeom>
          </p:spPr>
          <p:txBody>
            <a:bodyPr lIns="55279" tIns="55279" rIns="55279" bIns="55279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74071" y="7025443"/>
            <a:ext cx="2237955" cy="766161"/>
            <a:chOff x="0" y="0"/>
            <a:chExt cx="456349" cy="156226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456349" cy="156226"/>
            </a:xfrm>
            <a:custGeom>
              <a:avLst/>
              <a:gdLst/>
              <a:ahLst/>
              <a:cxnLst/>
              <a:rect l="l" t="t" r="r" b="b"/>
              <a:pathLst>
                <a:path w="456349" h="156226">
                  <a:moveTo>
                    <a:pt x="456349" y="78113"/>
                  </a:moveTo>
                  <a:lnTo>
                    <a:pt x="456349" y="78113"/>
                  </a:lnTo>
                  <a:cubicBezTo>
                    <a:pt x="456349" y="121254"/>
                    <a:pt x="421376" y="156226"/>
                    <a:pt x="378236" y="156226"/>
                  </a:cubicBezTo>
                  <a:lnTo>
                    <a:pt x="78113" y="156226"/>
                  </a:lnTo>
                  <a:cubicBezTo>
                    <a:pt x="57396" y="156226"/>
                    <a:pt x="37528" y="147997"/>
                    <a:pt x="22879" y="133347"/>
                  </a:cubicBezTo>
                  <a:cubicBezTo>
                    <a:pt x="8230" y="118698"/>
                    <a:pt x="0" y="98830"/>
                    <a:pt x="0" y="78113"/>
                  </a:cubicBezTo>
                  <a:lnTo>
                    <a:pt x="0" y="78113"/>
                  </a:lnTo>
                  <a:cubicBezTo>
                    <a:pt x="0" y="57396"/>
                    <a:pt x="8230" y="37528"/>
                    <a:pt x="22879" y="22879"/>
                  </a:cubicBezTo>
                  <a:cubicBezTo>
                    <a:pt x="37528" y="8230"/>
                    <a:pt x="57396" y="0"/>
                    <a:pt x="78113" y="0"/>
                  </a:cubicBezTo>
                  <a:lnTo>
                    <a:pt x="378236" y="0"/>
                  </a:lnTo>
                  <a:cubicBezTo>
                    <a:pt x="398953" y="0"/>
                    <a:pt x="418821" y="8230"/>
                    <a:pt x="433470" y="22879"/>
                  </a:cubicBezTo>
                  <a:cubicBezTo>
                    <a:pt x="448119" y="37528"/>
                    <a:pt x="456349" y="57396"/>
                    <a:pt x="456349" y="78113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66" name="TextBox 66"/>
            <p:cNvSpPr txBox="1"/>
            <p:nvPr/>
          </p:nvSpPr>
          <p:spPr>
            <a:xfrm>
              <a:off x="0" y="-19050"/>
              <a:ext cx="456349" cy="175276"/>
            </a:xfrm>
            <a:prstGeom prst="rect">
              <a:avLst/>
            </a:prstGeom>
          </p:spPr>
          <p:txBody>
            <a:bodyPr lIns="55279" tIns="55279" rIns="55279" bIns="55279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7" name="Freeform 67"/>
          <p:cNvSpPr/>
          <p:nvPr/>
        </p:nvSpPr>
        <p:spPr>
          <a:xfrm rot="1486628">
            <a:off x="1654238" y="5156841"/>
            <a:ext cx="563923" cy="268159"/>
          </a:xfrm>
          <a:custGeom>
            <a:avLst/>
            <a:gdLst/>
            <a:ahLst/>
            <a:cxnLst/>
            <a:rect l="l" t="t" r="r" b="b"/>
            <a:pathLst>
              <a:path w="563923" h="268159">
                <a:moveTo>
                  <a:pt x="0" y="0"/>
                </a:moveTo>
                <a:lnTo>
                  <a:pt x="563923" y="0"/>
                </a:lnTo>
                <a:lnTo>
                  <a:pt x="563923" y="268159"/>
                </a:lnTo>
                <a:lnTo>
                  <a:pt x="0" y="26815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b="-110294"/>
            </a:stretch>
          </a:blipFill>
        </p:spPr>
      </p:sp>
      <p:sp>
        <p:nvSpPr>
          <p:cNvPr id="68" name="TextBox 68"/>
          <p:cNvSpPr txBox="1"/>
          <p:nvPr/>
        </p:nvSpPr>
        <p:spPr>
          <a:xfrm>
            <a:off x="351430" y="6274357"/>
            <a:ext cx="1915903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ous trouvez un article sur les thérapies cognitives, mais en regardant la bibliographie...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43184" y="7164138"/>
            <a:ext cx="1915903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 vous apercevez que l'auteur ne cite que ses propres travaux pour appuyer ses arguments !</a:t>
            </a:r>
          </a:p>
        </p:txBody>
      </p:sp>
      <p:grpSp>
        <p:nvGrpSpPr>
          <p:cNvPr id="70" name="Group 70"/>
          <p:cNvGrpSpPr/>
          <p:nvPr/>
        </p:nvGrpSpPr>
        <p:grpSpPr>
          <a:xfrm>
            <a:off x="2509853" y="4196269"/>
            <a:ext cx="2467341" cy="3768799"/>
            <a:chOff x="0" y="0"/>
            <a:chExt cx="4737342" cy="7360728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27688" r="-27688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72" name="Group 72"/>
          <p:cNvGrpSpPr/>
          <p:nvPr/>
        </p:nvGrpSpPr>
        <p:grpSpPr>
          <a:xfrm>
            <a:off x="4546641" y="4295433"/>
            <a:ext cx="343858" cy="343858"/>
            <a:chOff x="0" y="0"/>
            <a:chExt cx="812800" cy="812800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E4E8F8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4" name="TextBox 7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4243" tIns="34243" rIns="34243" bIns="34243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75" name="Freeform 75"/>
          <p:cNvSpPr/>
          <p:nvPr/>
        </p:nvSpPr>
        <p:spPr>
          <a:xfrm>
            <a:off x="4616803" y="4365850"/>
            <a:ext cx="203534" cy="203025"/>
          </a:xfrm>
          <a:custGeom>
            <a:avLst/>
            <a:gdLst/>
            <a:ahLst/>
            <a:cxnLst/>
            <a:rect l="l" t="t" r="r" b="b"/>
            <a:pathLst>
              <a:path w="203534" h="203025">
                <a:moveTo>
                  <a:pt x="0" y="0"/>
                </a:moveTo>
                <a:lnTo>
                  <a:pt x="203534" y="0"/>
                </a:lnTo>
                <a:lnTo>
                  <a:pt x="203534" y="203025"/>
                </a:lnTo>
                <a:lnTo>
                  <a:pt x="0" y="2030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76" name="Group 76"/>
          <p:cNvGrpSpPr/>
          <p:nvPr/>
        </p:nvGrpSpPr>
        <p:grpSpPr>
          <a:xfrm>
            <a:off x="2581005" y="4851649"/>
            <a:ext cx="2378344" cy="1067367"/>
            <a:chOff x="0" y="0"/>
            <a:chExt cx="812800" cy="364734"/>
          </a:xfrm>
        </p:grpSpPr>
        <p:sp>
          <p:nvSpPr>
            <p:cNvPr id="77" name="Freeform 77"/>
            <p:cNvSpPr/>
            <p:nvPr/>
          </p:nvSpPr>
          <p:spPr>
            <a:xfrm>
              <a:off x="30185" y="18275"/>
              <a:ext cx="752430" cy="346432"/>
            </a:xfrm>
            <a:custGeom>
              <a:avLst/>
              <a:gdLst/>
              <a:ahLst/>
              <a:cxnLst/>
              <a:rect l="l" t="t" r="r" b="b"/>
              <a:pathLst>
                <a:path w="752430" h="346432">
                  <a:moveTo>
                    <a:pt x="539169" y="17842"/>
                  </a:moveTo>
                  <a:lnTo>
                    <a:pt x="613682" y="34358"/>
                  </a:lnTo>
                  <a:cubicBezTo>
                    <a:pt x="669608" y="46753"/>
                    <a:pt x="716919" y="83796"/>
                    <a:pt x="742369" y="135115"/>
                  </a:cubicBezTo>
                  <a:lnTo>
                    <a:pt x="742369" y="135115"/>
                  </a:lnTo>
                  <a:cubicBezTo>
                    <a:pt x="764995" y="180739"/>
                    <a:pt x="748266" y="236093"/>
                    <a:pt x="704157" y="261549"/>
                  </a:cubicBezTo>
                  <a:lnTo>
                    <a:pt x="669847" y="281351"/>
                  </a:lnTo>
                  <a:cubicBezTo>
                    <a:pt x="595971" y="323987"/>
                    <a:pt x="512176" y="346432"/>
                    <a:pt x="426879" y="346432"/>
                  </a:cubicBezTo>
                  <a:lnTo>
                    <a:pt x="325551" y="346432"/>
                  </a:lnTo>
                  <a:cubicBezTo>
                    <a:pt x="240254" y="346432"/>
                    <a:pt x="156459" y="323987"/>
                    <a:pt x="82583" y="281351"/>
                  </a:cubicBezTo>
                  <a:lnTo>
                    <a:pt x="48273" y="261549"/>
                  </a:lnTo>
                  <a:cubicBezTo>
                    <a:pt x="4164" y="236093"/>
                    <a:pt x="-12565" y="180739"/>
                    <a:pt x="10061" y="135115"/>
                  </a:cubicBezTo>
                  <a:lnTo>
                    <a:pt x="10061" y="135115"/>
                  </a:lnTo>
                  <a:cubicBezTo>
                    <a:pt x="35511" y="83796"/>
                    <a:pt x="82822" y="46753"/>
                    <a:pt x="138748" y="34358"/>
                  </a:cubicBezTo>
                  <a:lnTo>
                    <a:pt x="213261" y="17842"/>
                  </a:lnTo>
                  <a:cubicBezTo>
                    <a:pt x="320595" y="-5947"/>
                    <a:pt x="431835" y="-5947"/>
                    <a:pt x="539169" y="17842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8" name="TextBox 78"/>
            <p:cNvSpPr txBox="1"/>
            <p:nvPr/>
          </p:nvSpPr>
          <p:spPr>
            <a:xfrm>
              <a:off x="125043" y="24261"/>
              <a:ext cx="562713" cy="290592"/>
            </a:xfrm>
            <a:prstGeom prst="rect">
              <a:avLst/>
            </a:prstGeom>
          </p:spPr>
          <p:txBody>
            <a:bodyPr lIns="55230" tIns="55230" rIns="55230" bIns="55230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2646092" y="6136483"/>
            <a:ext cx="2235962" cy="765478"/>
            <a:chOff x="0" y="0"/>
            <a:chExt cx="456349" cy="156226"/>
          </a:xfrm>
        </p:grpSpPr>
        <p:sp>
          <p:nvSpPr>
            <p:cNvPr id="80" name="Freeform 80"/>
            <p:cNvSpPr/>
            <p:nvPr/>
          </p:nvSpPr>
          <p:spPr>
            <a:xfrm>
              <a:off x="0" y="0"/>
              <a:ext cx="456349" cy="156226"/>
            </a:xfrm>
            <a:custGeom>
              <a:avLst/>
              <a:gdLst/>
              <a:ahLst/>
              <a:cxnLst/>
              <a:rect l="l" t="t" r="r" b="b"/>
              <a:pathLst>
                <a:path w="456349" h="156226">
                  <a:moveTo>
                    <a:pt x="456349" y="78113"/>
                  </a:moveTo>
                  <a:lnTo>
                    <a:pt x="456349" y="78113"/>
                  </a:lnTo>
                  <a:cubicBezTo>
                    <a:pt x="456349" y="121254"/>
                    <a:pt x="421376" y="156226"/>
                    <a:pt x="378236" y="156226"/>
                  </a:cubicBezTo>
                  <a:lnTo>
                    <a:pt x="78113" y="156226"/>
                  </a:lnTo>
                  <a:cubicBezTo>
                    <a:pt x="57396" y="156226"/>
                    <a:pt x="37528" y="147997"/>
                    <a:pt x="22879" y="133347"/>
                  </a:cubicBezTo>
                  <a:cubicBezTo>
                    <a:pt x="8230" y="118698"/>
                    <a:pt x="0" y="98830"/>
                    <a:pt x="0" y="78113"/>
                  </a:cubicBezTo>
                  <a:lnTo>
                    <a:pt x="0" y="78113"/>
                  </a:lnTo>
                  <a:cubicBezTo>
                    <a:pt x="0" y="57396"/>
                    <a:pt x="8230" y="37528"/>
                    <a:pt x="22879" y="22879"/>
                  </a:cubicBezTo>
                  <a:cubicBezTo>
                    <a:pt x="37528" y="8230"/>
                    <a:pt x="57396" y="0"/>
                    <a:pt x="78113" y="0"/>
                  </a:cubicBezTo>
                  <a:lnTo>
                    <a:pt x="378236" y="0"/>
                  </a:lnTo>
                  <a:cubicBezTo>
                    <a:pt x="398953" y="0"/>
                    <a:pt x="418821" y="8230"/>
                    <a:pt x="433470" y="22879"/>
                  </a:cubicBezTo>
                  <a:cubicBezTo>
                    <a:pt x="448119" y="37528"/>
                    <a:pt x="456349" y="57396"/>
                    <a:pt x="456349" y="78113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81" name="TextBox 81"/>
            <p:cNvSpPr txBox="1"/>
            <p:nvPr/>
          </p:nvSpPr>
          <p:spPr>
            <a:xfrm>
              <a:off x="0" y="-19050"/>
              <a:ext cx="456349" cy="175276"/>
            </a:xfrm>
            <a:prstGeom prst="rect">
              <a:avLst/>
            </a:prstGeom>
          </p:spPr>
          <p:txBody>
            <a:bodyPr lIns="55230" tIns="55230" rIns="55230" bIns="55230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2646092" y="7026265"/>
            <a:ext cx="2235962" cy="765478"/>
            <a:chOff x="0" y="0"/>
            <a:chExt cx="456349" cy="156226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456349" cy="156226"/>
            </a:xfrm>
            <a:custGeom>
              <a:avLst/>
              <a:gdLst/>
              <a:ahLst/>
              <a:cxnLst/>
              <a:rect l="l" t="t" r="r" b="b"/>
              <a:pathLst>
                <a:path w="456349" h="156226">
                  <a:moveTo>
                    <a:pt x="456349" y="78113"/>
                  </a:moveTo>
                  <a:lnTo>
                    <a:pt x="456349" y="78113"/>
                  </a:lnTo>
                  <a:cubicBezTo>
                    <a:pt x="456349" y="121254"/>
                    <a:pt x="421376" y="156226"/>
                    <a:pt x="378236" y="156226"/>
                  </a:cubicBezTo>
                  <a:lnTo>
                    <a:pt x="78113" y="156226"/>
                  </a:lnTo>
                  <a:cubicBezTo>
                    <a:pt x="57396" y="156226"/>
                    <a:pt x="37528" y="147997"/>
                    <a:pt x="22879" y="133347"/>
                  </a:cubicBezTo>
                  <a:cubicBezTo>
                    <a:pt x="8230" y="118698"/>
                    <a:pt x="0" y="98830"/>
                    <a:pt x="0" y="78113"/>
                  </a:cubicBezTo>
                  <a:lnTo>
                    <a:pt x="0" y="78113"/>
                  </a:lnTo>
                  <a:cubicBezTo>
                    <a:pt x="0" y="57396"/>
                    <a:pt x="8230" y="37528"/>
                    <a:pt x="22879" y="22879"/>
                  </a:cubicBezTo>
                  <a:cubicBezTo>
                    <a:pt x="37528" y="8230"/>
                    <a:pt x="57396" y="0"/>
                    <a:pt x="78113" y="0"/>
                  </a:cubicBezTo>
                  <a:lnTo>
                    <a:pt x="378236" y="0"/>
                  </a:lnTo>
                  <a:cubicBezTo>
                    <a:pt x="398953" y="0"/>
                    <a:pt x="418821" y="8230"/>
                    <a:pt x="433470" y="22879"/>
                  </a:cubicBezTo>
                  <a:cubicBezTo>
                    <a:pt x="448119" y="37528"/>
                    <a:pt x="456349" y="57396"/>
                    <a:pt x="456349" y="78113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84" name="TextBox 84"/>
            <p:cNvSpPr txBox="1"/>
            <p:nvPr/>
          </p:nvSpPr>
          <p:spPr>
            <a:xfrm>
              <a:off x="0" y="-19050"/>
              <a:ext cx="456349" cy="175276"/>
            </a:xfrm>
            <a:prstGeom prst="rect">
              <a:avLst/>
            </a:prstGeom>
          </p:spPr>
          <p:txBody>
            <a:bodyPr lIns="55230" tIns="55230" rIns="55230" bIns="55230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5" name="Freeform 85"/>
          <p:cNvSpPr/>
          <p:nvPr/>
        </p:nvSpPr>
        <p:spPr>
          <a:xfrm rot="1611809">
            <a:off x="4488071" y="5156190"/>
            <a:ext cx="237979" cy="243146"/>
          </a:xfrm>
          <a:custGeom>
            <a:avLst/>
            <a:gdLst/>
            <a:ahLst/>
            <a:cxnLst/>
            <a:rect l="l" t="t" r="r" b="b"/>
            <a:pathLst>
              <a:path w="237979" h="243146">
                <a:moveTo>
                  <a:pt x="0" y="0"/>
                </a:moveTo>
                <a:lnTo>
                  <a:pt x="237978" y="0"/>
                </a:lnTo>
                <a:lnTo>
                  <a:pt x="237978" y="243145"/>
                </a:lnTo>
                <a:lnTo>
                  <a:pt x="0" y="2431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86" name="TextBox 86"/>
          <p:cNvSpPr txBox="1"/>
          <p:nvPr/>
        </p:nvSpPr>
        <p:spPr>
          <a:xfrm>
            <a:off x="2860160" y="5116978"/>
            <a:ext cx="1915279" cy="620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71"/>
              </a:lnSpc>
              <a:spcBef>
                <a:spcPct val="0"/>
              </a:spcBef>
            </a:pPr>
            <a:r>
              <a:rPr lang="en-US" sz="25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Un seul type de  document</a:t>
            </a:r>
          </a:p>
        </p:txBody>
      </p:sp>
      <p:sp>
        <p:nvSpPr>
          <p:cNvPr id="87" name="TextBox 87"/>
          <p:cNvSpPr txBox="1"/>
          <p:nvPr/>
        </p:nvSpPr>
        <p:spPr>
          <a:xfrm>
            <a:off x="2822902" y="6293794"/>
            <a:ext cx="1914196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Un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article d'encyclopédie sur le stoïcisme n'a dans sa bibliographie que des sites web.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2822902" y="7168661"/>
            <a:ext cx="1914196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 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auriez aimé y trouver une thèse ou un article scientifique pour vous permettre d'approfondir le sujet.</a:t>
            </a:r>
          </a:p>
        </p:txBody>
      </p:sp>
      <p:grpSp>
        <p:nvGrpSpPr>
          <p:cNvPr id="89" name="Group 89"/>
          <p:cNvGrpSpPr/>
          <p:nvPr/>
        </p:nvGrpSpPr>
        <p:grpSpPr>
          <a:xfrm>
            <a:off x="4966269" y="4196269"/>
            <a:ext cx="2483289" cy="3768799"/>
            <a:chOff x="0" y="0"/>
            <a:chExt cx="4737342" cy="7360728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27688" r="-27688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91" name="Group 91"/>
          <p:cNvGrpSpPr/>
          <p:nvPr/>
        </p:nvGrpSpPr>
        <p:grpSpPr>
          <a:xfrm>
            <a:off x="7020221" y="4274722"/>
            <a:ext cx="343858" cy="343858"/>
            <a:chOff x="0" y="0"/>
            <a:chExt cx="812800" cy="812800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E4E8F8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3" name="TextBox 9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4243" tIns="34243" rIns="34243" bIns="34243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94" name="Freeform 94"/>
          <p:cNvSpPr/>
          <p:nvPr/>
        </p:nvSpPr>
        <p:spPr>
          <a:xfrm>
            <a:off x="7090383" y="4345139"/>
            <a:ext cx="203534" cy="203025"/>
          </a:xfrm>
          <a:custGeom>
            <a:avLst/>
            <a:gdLst/>
            <a:ahLst/>
            <a:cxnLst/>
            <a:rect l="l" t="t" r="r" b="b"/>
            <a:pathLst>
              <a:path w="203534" h="203025">
                <a:moveTo>
                  <a:pt x="0" y="0"/>
                </a:moveTo>
                <a:lnTo>
                  <a:pt x="203534" y="0"/>
                </a:lnTo>
                <a:lnTo>
                  <a:pt x="203534" y="203025"/>
                </a:lnTo>
                <a:lnTo>
                  <a:pt x="0" y="2030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95" name="Group 95"/>
          <p:cNvGrpSpPr/>
          <p:nvPr/>
        </p:nvGrpSpPr>
        <p:grpSpPr>
          <a:xfrm>
            <a:off x="5054586" y="4830938"/>
            <a:ext cx="2378344" cy="1067367"/>
            <a:chOff x="0" y="0"/>
            <a:chExt cx="812800" cy="364734"/>
          </a:xfrm>
        </p:grpSpPr>
        <p:sp>
          <p:nvSpPr>
            <p:cNvPr id="96" name="Freeform 96"/>
            <p:cNvSpPr/>
            <p:nvPr/>
          </p:nvSpPr>
          <p:spPr>
            <a:xfrm>
              <a:off x="30185" y="18275"/>
              <a:ext cx="752430" cy="346432"/>
            </a:xfrm>
            <a:custGeom>
              <a:avLst/>
              <a:gdLst/>
              <a:ahLst/>
              <a:cxnLst/>
              <a:rect l="l" t="t" r="r" b="b"/>
              <a:pathLst>
                <a:path w="752430" h="346432">
                  <a:moveTo>
                    <a:pt x="539169" y="17842"/>
                  </a:moveTo>
                  <a:lnTo>
                    <a:pt x="613682" y="34358"/>
                  </a:lnTo>
                  <a:cubicBezTo>
                    <a:pt x="669608" y="46753"/>
                    <a:pt x="716919" y="83796"/>
                    <a:pt x="742369" y="135115"/>
                  </a:cubicBezTo>
                  <a:lnTo>
                    <a:pt x="742369" y="135115"/>
                  </a:lnTo>
                  <a:cubicBezTo>
                    <a:pt x="764995" y="180739"/>
                    <a:pt x="748266" y="236093"/>
                    <a:pt x="704157" y="261549"/>
                  </a:cubicBezTo>
                  <a:lnTo>
                    <a:pt x="669847" y="281351"/>
                  </a:lnTo>
                  <a:cubicBezTo>
                    <a:pt x="595971" y="323987"/>
                    <a:pt x="512176" y="346432"/>
                    <a:pt x="426879" y="346432"/>
                  </a:cubicBezTo>
                  <a:lnTo>
                    <a:pt x="325551" y="346432"/>
                  </a:lnTo>
                  <a:cubicBezTo>
                    <a:pt x="240254" y="346432"/>
                    <a:pt x="156459" y="323987"/>
                    <a:pt x="82583" y="281351"/>
                  </a:cubicBezTo>
                  <a:lnTo>
                    <a:pt x="48273" y="261549"/>
                  </a:lnTo>
                  <a:cubicBezTo>
                    <a:pt x="4164" y="236093"/>
                    <a:pt x="-12565" y="180739"/>
                    <a:pt x="10061" y="135115"/>
                  </a:cubicBezTo>
                  <a:lnTo>
                    <a:pt x="10061" y="135115"/>
                  </a:lnTo>
                  <a:cubicBezTo>
                    <a:pt x="35511" y="83796"/>
                    <a:pt x="82822" y="46753"/>
                    <a:pt x="138748" y="34358"/>
                  </a:cubicBezTo>
                  <a:lnTo>
                    <a:pt x="213261" y="17842"/>
                  </a:lnTo>
                  <a:cubicBezTo>
                    <a:pt x="320595" y="-5947"/>
                    <a:pt x="431835" y="-5947"/>
                    <a:pt x="539169" y="17842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97" name="TextBox 97"/>
            <p:cNvSpPr txBox="1"/>
            <p:nvPr/>
          </p:nvSpPr>
          <p:spPr>
            <a:xfrm>
              <a:off x="125043" y="24261"/>
              <a:ext cx="562713" cy="290592"/>
            </a:xfrm>
            <a:prstGeom prst="rect">
              <a:avLst/>
            </a:prstGeom>
          </p:spPr>
          <p:txBody>
            <a:bodyPr lIns="55230" tIns="55230" rIns="55230" bIns="5523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5119672" y="6115772"/>
            <a:ext cx="2235962" cy="765478"/>
            <a:chOff x="0" y="0"/>
            <a:chExt cx="456349" cy="156226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456349" cy="156226"/>
            </a:xfrm>
            <a:custGeom>
              <a:avLst/>
              <a:gdLst/>
              <a:ahLst/>
              <a:cxnLst/>
              <a:rect l="l" t="t" r="r" b="b"/>
              <a:pathLst>
                <a:path w="456349" h="156226">
                  <a:moveTo>
                    <a:pt x="456349" y="78113"/>
                  </a:moveTo>
                  <a:lnTo>
                    <a:pt x="456349" y="78113"/>
                  </a:lnTo>
                  <a:cubicBezTo>
                    <a:pt x="456349" y="121254"/>
                    <a:pt x="421376" y="156226"/>
                    <a:pt x="378236" y="156226"/>
                  </a:cubicBezTo>
                  <a:lnTo>
                    <a:pt x="78113" y="156226"/>
                  </a:lnTo>
                  <a:cubicBezTo>
                    <a:pt x="57396" y="156226"/>
                    <a:pt x="37528" y="147997"/>
                    <a:pt x="22879" y="133347"/>
                  </a:cubicBezTo>
                  <a:cubicBezTo>
                    <a:pt x="8230" y="118698"/>
                    <a:pt x="0" y="98830"/>
                    <a:pt x="0" y="78113"/>
                  </a:cubicBezTo>
                  <a:lnTo>
                    <a:pt x="0" y="78113"/>
                  </a:lnTo>
                  <a:cubicBezTo>
                    <a:pt x="0" y="57396"/>
                    <a:pt x="8230" y="37528"/>
                    <a:pt x="22879" y="22879"/>
                  </a:cubicBezTo>
                  <a:cubicBezTo>
                    <a:pt x="37528" y="8230"/>
                    <a:pt x="57396" y="0"/>
                    <a:pt x="78113" y="0"/>
                  </a:cubicBezTo>
                  <a:lnTo>
                    <a:pt x="378236" y="0"/>
                  </a:lnTo>
                  <a:cubicBezTo>
                    <a:pt x="398953" y="0"/>
                    <a:pt x="418821" y="8230"/>
                    <a:pt x="433470" y="22879"/>
                  </a:cubicBezTo>
                  <a:cubicBezTo>
                    <a:pt x="448119" y="37528"/>
                    <a:pt x="456349" y="57396"/>
                    <a:pt x="456349" y="78113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00" name="TextBox 100"/>
            <p:cNvSpPr txBox="1"/>
            <p:nvPr/>
          </p:nvSpPr>
          <p:spPr>
            <a:xfrm>
              <a:off x="0" y="-19050"/>
              <a:ext cx="456349" cy="175276"/>
            </a:xfrm>
            <a:prstGeom prst="rect">
              <a:avLst/>
            </a:prstGeom>
          </p:spPr>
          <p:txBody>
            <a:bodyPr lIns="55230" tIns="55230" rIns="55230" bIns="55230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1" name="Group 101"/>
          <p:cNvGrpSpPr/>
          <p:nvPr/>
        </p:nvGrpSpPr>
        <p:grpSpPr>
          <a:xfrm>
            <a:off x="5119672" y="7005553"/>
            <a:ext cx="2235962" cy="765478"/>
            <a:chOff x="0" y="0"/>
            <a:chExt cx="456349" cy="156226"/>
          </a:xfrm>
        </p:grpSpPr>
        <p:sp>
          <p:nvSpPr>
            <p:cNvPr id="102" name="Freeform 102"/>
            <p:cNvSpPr/>
            <p:nvPr/>
          </p:nvSpPr>
          <p:spPr>
            <a:xfrm>
              <a:off x="0" y="0"/>
              <a:ext cx="456349" cy="156226"/>
            </a:xfrm>
            <a:custGeom>
              <a:avLst/>
              <a:gdLst/>
              <a:ahLst/>
              <a:cxnLst/>
              <a:rect l="l" t="t" r="r" b="b"/>
              <a:pathLst>
                <a:path w="456349" h="156226">
                  <a:moveTo>
                    <a:pt x="456349" y="78113"/>
                  </a:moveTo>
                  <a:lnTo>
                    <a:pt x="456349" y="78113"/>
                  </a:lnTo>
                  <a:cubicBezTo>
                    <a:pt x="456349" y="121254"/>
                    <a:pt x="421376" y="156226"/>
                    <a:pt x="378236" y="156226"/>
                  </a:cubicBezTo>
                  <a:lnTo>
                    <a:pt x="78113" y="156226"/>
                  </a:lnTo>
                  <a:cubicBezTo>
                    <a:pt x="57396" y="156226"/>
                    <a:pt x="37528" y="147997"/>
                    <a:pt x="22879" y="133347"/>
                  </a:cubicBezTo>
                  <a:cubicBezTo>
                    <a:pt x="8230" y="118698"/>
                    <a:pt x="0" y="98830"/>
                    <a:pt x="0" y="78113"/>
                  </a:cubicBezTo>
                  <a:lnTo>
                    <a:pt x="0" y="78113"/>
                  </a:lnTo>
                  <a:cubicBezTo>
                    <a:pt x="0" y="57396"/>
                    <a:pt x="8230" y="37528"/>
                    <a:pt x="22879" y="22879"/>
                  </a:cubicBezTo>
                  <a:cubicBezTo>
                    <a:pt x="37528" y="8230"/>
                    <a:pt x="57396" y="0"/>
                    <a:pt x="78113" y="0"/>
                  </a:cubicBezTo>
                  <a:lnTo>
                    <a:pt x="378236" y="0"/>
                  </a:lnTo>
                  <a:cubicBezTo>
                    <a:pt x="398953" y="0"/>
                    <a:pt x="418821" y="8230"/>
                    <a:pt x="433470" y="22879"/>
                  </a:cubicBezTo>
                  <a:cubicBezTo>
                    <a:pt x="448119" y="37528"/>
                    <a:pt x="456349" y="57396"/>
                    <a:pt x="456349" y="78113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03" name="TextBox 103"/>
            <p:cNvSpPr txBox="1"/>
            <p:nvPr/>
          </p:nvSpPr>
          <p:spPr>
            <a:xfrm>
              <a:off x="0" y="-19050"/>
              <a:ext cx="456349" cy="175276"/>
            </a:xfrm>
            <a:prstGeom prst="rect">
              <a:avLst/>
            </a:prstGeom>
          </p:spPr>
          <p:txBody>
            <a:bodyPr lIns="55230" tIns="55230" rIns="55230" bIns="55230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4" name="Freeform 104"/>
          <p:cNvSpPr/>
          <p:nvPr/>
        </p:nvSpPr>
        <p:spPr>
          <a:xfrm>
            <a:off x="6844764" y="5154953"/>
            <a:ext cx="245619" cy="245619"/>
          </a:xfrm>
          <a:custGeom>
            <a:avLst/>
            <a:gdLst/>
            <a:ahLst/>
            <a:cxnLst/>
            <a:rect l="l" t="t" r="r" b="b"/>
            <a:pathLst>
              <a:path w="245619" h="245619">
                <a:moveTo>
                  <a:pt x="0" y="0"/>
                </a:moveTo>
                <a:lnTo>
                  <a:pt x="245619" y="0"/>
                </a:lnTo>
                <a:lnTo>
                  <a:pt x="245619" y="245619"/>
                </a:lnTo>
                <a:lnTo>
                  <a:pt x="0" y="24561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05" name="TextBox 105"/>
          <p:cNvSpPr txBox="1"/>
          <p:nvPr/>
        </p:nvSpPr>
        <p:spPr>
          <a:xfrm>
            <a:off x="5487996" y="5084974"/>
            <a:ext cx="1455708" cy="684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</a:t>
            </a:r>
          </a:p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anciennes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5282676" y="6279305"/>
            <a:ext cx="1914196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L'ensemble des 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références d'un article sur la cybersécurité datent d'il y a plus de quinze ans. 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5273969" y="7176525"/>
            <a:ext cx="1914196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Or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dans ce domaine, tout évolue très vite et il est possible que les sources soient obsolètes.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2021716" y="1199437"/>
            <a:ext cx="110779" cy="256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09"/>
              </a:lnSpc>
              <a:spcBef>
                <a:spcPct val="0"/>
              </a:spcBef>
            </a:pPr>
            <a:r>
              <a:rPr lang="en-US" sz="1945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?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370932" y="2241001"/>
            <a:ext cx="1914593" cy="573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Pour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votre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thèse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sur la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diversité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acoustique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des milieux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aquatiques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,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lisez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un site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rempli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d'informations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intrigantes.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343184" y="3271069"/>
            <a:ext cx="1914593" cy="285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r>
              <a:rPr lang="en-US" sz="850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Mais il n'y a aucune source citée : impossible d'en vérifier la véracité.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3018012" y="1123572"/>
            <a:ext cx="1373972" cy="641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16"/>
              </a:lnSpc>
              <a:spcBef>
                <a:spcPct val="0"/>
              </a:spcBef>
            </a:pPr>
            <a:r>
              <a:rPr lang="en-US" sz="2598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</a:t>
            </a:r>
          </a:p>
          <a:p>
            <a:pPr marL="0" lvl="0" indent="0" algn="l">
              <a:lnSpc>
                <a:spcPts val="2416"/>
              </a:lnSpc>
              <a:spcBef>
                <a:spcPct val="0"/>
              </a:spcBef>
            </a:pPr>
            <a:r>
              <a:rPr lang="en-US" sz="2598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hors sujet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2809881" y="2325735"/>
            <a:ext cx="1914593" cy="429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r>
              <a:rPr lang="en-US" sz="85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Un</a:t>
            </a:r>
            <a:r>
              <a:rPr lang="en-US" sz="850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site sur les dangers des régimes végétariens utilise dans son argumentaire des articles sur les OGM. 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2758295" y="3287666"/>
            <a:ext cx="2035178" cy="285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r>
              <a:rPr lang="en-US" sz="85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</a:t>
            </a:r>
            <a:r>
              <a:rPr lang="en-US" sz="850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 ne voyez pas vraiment le rapport : ces sources n'apportent rien au sujet.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5487996" y="1125277"/>
            <a:ext cx="1400468" cy="684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</a:t>
            </a:r>
          </a:p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similaires</a:t>
            </a:r>
          </a:p>
        </p:txBody>
      </p:sp>
      <p:sp>
        <p:nvSpPr>
          <p:cNvPr id="115" name="TextBox 115"/>
          <p:cNvSpPr txBox="1"/>
          <p:nvPr/>
        </p:nvSpPr>
        <p:spPr>
          <a:xfrm>
            <a:off x="5273969" y="2241001"/>
            <a:ext cx="1914593" cy="573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r>
              <a:rPr lang="en-US" sz="85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</a:t>
            </a:r>
            <a:r>
              <a:rPr lang="en-US" sz="850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ous lisez une biographie de Louis XIV et ne trouvez dans les sources que des articles et des livres sur son rayonnement à l'international. </a:t>
            </a:r>
          </a:p>
        </p:txBody>
      </p:sp>
      <p:sp>
        <p:nvSpPr>
          <p:cNvPr id="116" name="TextBox 116"/>
          <p:cNvSpPr txBox="1"/>
          <p:nvPr/>
        </p:nvSpPr>
        <p:spPr>
          <a:xfrm>
            <a:off x="5282676" y="3271069"/>
            <a:ext cx="1914593" cy="285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r>
              <a:rPr lang="en-US" sz="85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Le</a:t>
            </a:r>
            <a:r>
              <a:rPr lang="en-US" sz="850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sujet n'a sans doute pas été étudié sous tous ses aspects.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7988" y="224514"/>
            <a:ext cx="2415214" cy="3752681"/>
            <a:chOff x="0" y="0"/>
            <a:chExt cx="3220285" cy="5003575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3220285" cy="5003575"/>
              <a:chOff x="0" y="0"/>
              <a:chExt cx="4737342" cy="736072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27688" r="-27688"/>
                </a:stretch>
              </a:blip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</p:grpSp>
        <p:grpSp>
          <p:nvGrpSpPr>
            <p:cNvPr id="5" name="Group 5"/>
            <p:cNvGrpSpPr/>
            <p:nvPr/>
          </p:nvGrpSpPr>
          <p:grpSpPr>
            <a:xfrm>
              <a:off x="20223" y="1790062"/>
              <a:ext cx="3171782" cy="1423451"/>
              <a:chOff x="0" y="0"/>
              <a:chExt cx="812800" cy="36473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30185" y="18275"/>
                <a:ext cx="752430" cy="346432"/>
              </a:xfrm>
              <a:custGeom>
                <a:avLst/>
                <a:gdLst/>
                <a:ahLst/>
                <a:cxnLst/>
                <a:rect l="l" t="t" r="r" b="b"/>
                <a:pathLst>
                  <a:path w="752430" h="346432">
                    <a:moveTo>
                      <a:pt x="539169" y="17842"/>
                    </a:moveTo>
                    <a:lnTo>
                      <a:pt x="613682" y="34358"/>
                    </a:lnTo>
                    <a:cubicBezTo>
                      <a:pt x="669608" y="46753"/>
                      <a:pt x="716919" y="83796"/>
                      <a:pt x="742369" y="135115"/>
                    </a:cubicBezTo>
                    <a:lnTo>
                      <a:pt x="742369" y="135115"/>
                    </a:lnTo>
                    <a:cubicBezTo>
                      <a:pt x="764995" y="180739"/>
                      <a:pt x="748266" y="236093"/>
                      <a:pt x="704157" y="261549"/>
                    </a:cubicBezTo>
                    <a:lnTo>
                      <a:pt x="669847" y="281351"/>
                    </a:lnTo>
                    <a:cubicBezTo>
                      <a:pt x="595971" y="323987"/>
                      <a:pt x="512176" y="346432"/>
                      <a:pt x="426879" y="346432"/>
                    </a:cubicBezTo>
                    <a:lnTo>
                      <a:pt x="325551" y="346432"/>
                    </a:lnTo>
                    <a:cubicBezTo>
                      <a:pt x="240254" y="346432"/>
                      <a:pt x="156459" y="323987"/>
                      <a:pt x="82583" y="281351"/>
                    </a:cubicBezTo>
                    <a:lnTo>
                      <a:pt x="48273" y="261549"/>
                    </a:lnTo>
                    <a:cubicBezTo>
                      <a:pt x="4164" y="236093"/>
                      <a:pt x="-12565" y="180739"/>
                      <a:pt x="10061" y="135115"/>
                    </a:cubicBezTo>
                    <a:lnTo>
                      <a:pt x="10061" y="135115"/>
                    </a:lnTo>
                    <a:cubicBezTo>
                      <a:pt x="35511" y="83796"/>
                      <a:pt x="82822" y="46753"/>
                      <a:pt x="138748" y="34358"/>
                    </a:cubicBezTo>
                    <a:lnTo>
                      <a:pt x="213261" y="17842"/>
                    </a:lnTo>
                    <a:cubicBezTo>
                      <a:pt x="320595" y="-5947"/>
                      <a:pt x="431835" y="-5947"/>
                      <a:pt x="539169" y="17842"/>
                    </a:cubicBezTo>
                    <a:close/>
                  </a:path>
                </a:pathLst>
              </a:custGeom>
              <a:solidFill>
                <a:srgbClr val="E4E8F8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125043" y="14736"/>
                <a:ext cx="562713" cy="300117"/>
              </a:xfrm>
              <a:prstGeom prst="rect">
                <a:avLst/>
              </a:prstGeom>
            </p:spPr>
            <p:txBody>
              <a:bodyPr lIns="55241" tIns="55241" rIns="55241" bIns="55241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754739" y="2264933"/>
              <a:ext cx="1702749" cy="5403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Sources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526941" y="224514"/>
            <a:ext cx="2450753" cy="3752681"/>
            <a:chOff x="0" y="0"/>
            <a:chExt cx="4737342" cy="736072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27688" r="-27688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5029560" y="224514"/>
            <a:ext cx="2415214" cy="3752681"/>
            <a:chOff x="0" y="0"/>
            <a:chExt cx="4737342" cy="736072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27688" r="-27688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97988" y="4196160"/>
            <a:ext cx="2416867" cy="3755250"/>
            <a:chOff x="0" y="0"/>
            <a:chExt cx="4737342" cy="736072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27688" r="-27688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15" name="Group 15"/>
          <p:cNvGrpSpPr/>
          <p:nvPr/>
        </p:nvGrpSpPr>
        <p:grpSpPr>
          <a:xfrm>
            <a:off x="2562480" y="4196270"/>
            <a:ext cx="2414714" cy="3751904"/>
            <a:chOff x="0" y="0"/>
            <a:chExt cx="4737342" cy="736072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27688" r="-27688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4977193" y="4196270"/>
            <a:ext cx="2467081" cy="3751904"/>
            <a:chOff x="0" y="0"/>
            <a:chExt cx="4737342" cy="736072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27688" r="-27688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2590582" y="1567060"/>
            <a:ext cx="2378837" cy="1067589"/>
            <a:chOff x="0" y="0"/>
            <a:chExt cx="812800" cy="364734"/>
          </a:xfrm>
        </p:grpSpPr>
        <p:sp>
          <p:nvSpPr>
            <p:cNvPr id="20" name="Freeform 20"/>
            <p:cNvSpPr/>
            <p:nvPr/>
          </p:nvSpPr>
          <p:spPr>
            <a:xfrm>
              <a:off x="30185" y="18275"/>
              <a:ext cx="752430" cy="346432"/>
            </a:xfrm>
            <a:custGeom>
              <a:avLst/>
              <a:gdLst/>
              <a:ahLst/>
              <a:cxnLst/>
              <a:rect l="l" t="t" r="r" b="b"/>
              <a:pathLst>
                <a:path w="752430" h="346432">
                  <a:moveTo>
                    <a:pt x="539169" y="17842"/>
                  </a:moveTo>
                  <a:lnTo>
                    <a:pt x="613682" y="34358"/>
                  </a:lnTo>
                  <a:cubicBezTo>
                    <a:pt x="669608" y="46753"/>
                    <a:pt x="716919" y="83796"/>
                    <a:pt x="742369" y="135115"/>
                  </a:cubicBezTo>
                  <a:lnTo>
                    <a:pt x="742369" y="135115"/>
                  </a:lnTo>
                  <a:cubicBezTo>
                    <a:pt x="764995" y="180739"/>
                    <a:pt x="748266" y="236093"/>
                    <a:pt x="704157" y="261549"/>
                  </a:cubicBezTo>
                  <a:lnTo>
                    <a:pt x="669847" y="281351"/>
                  </a:lnTo>
                  <a:cubicBezTo>
                    <a:pt x="595971" y="323987"/>
                    <a:pt x="512176" y="346432"/>
                    <a:pt x="426879" y="346432"/>
                  </a:cubicBezTo>
                  <a:lnTo>
                    <a:pt x="325551" y="346432"/>
                  </a:lnTo>
                  <a:cubicBezTo>
                    <a:pt x="240254" y="346432"/>
                    <a:pt x="156459" y="323987"/>
                    <a:pt x="82583" y="281351"/>
                  </a:cubicBezTo>
                  <a:lnTo>
                    <a:pt x="48273" y="261549"/>
                  </a:lnTo>
                  <a:cubicBezTo>
                    <a:pt x="4164" y="236093"/>
                    <a:pt x="-12565" y="180739"/>
                    <a:pt x="10061" y="135115"/>
                  </a:cubicBezTo>
                  <a:lnTo>
                    <a:pt x="10061" y="135115"/>
                  </a:lnTo>
                  <a:cubicBezTo>
                    <a:pt x="35511" y="83796"/>
                    <a:pt x="82822" y="46753"/>
                    <a:pt x="138748" y="34358"/>
                  </a:cubicBezTo>
                  <a:lnTo>
                    <a:pt x="213261" y="17842"/>
                  </a:lnTo>
                  <a:cubicBezTo>
                    <a:pt x="320595" y="-5947"/>
                    <a:pt x="431835" y="-5947"/>
                    <a:pt x="539169" y="17842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25043" y="-13839"/>
              <a:ext cx="562713" cy="328692"/>
            </a:xfrm>
            <a:prstGeom prst="rect">
              <a:avLst/>
            </a:prstGeom>
          </p:spPr>
          <p:txBody>
            <a:bodyPr lIns="55241" tIns="55241" rIns="55241" bIns="55241" rtlCol="0" anchor="ctr"/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3122100" y="1939882"/>
            <a:ext cx="1295475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5042951" y="1567060"/>
            <a:ext cx="2378837" cy="1067589"/>
            <a:chOff x="0" y="0"/>
            <a:chExt cx="812800" cy="364734"/>
          </a:xfrm>
        </p:grpSpPr>
        <p:sp>
          <p:nvSpPr>
            <p:cNvPr id="24" name="Freeform 24"/>
            <p:cNvSpPr/>
            <p:nvPr/>
          </p:nvSpPr>
          <p:spPr>
            <a:xfrm>
              <a:off x="30185" y="18275"/>
              <a:ext cx="752430" cy="346432"/>
            </a:xfrm>
            <a:custGeom>
              <a:avLst/>
              <a:gdLst/>
              <a:ahLst/>
              <a:cxnLst/>
              <a:rect l="l" t="t" r="r" b="b"/>
              <a:pathLst>
                <a:path w="752430" h="346432">
                  <a:moveTo>
                    <a:pt x="539169" y="17842"/>
                  </a:moveTo>
                  <a:lnTo>
                    <a:pt x="613682" y="34358"/>
                  </a:lnTo>
                  <a:cubicBezTo>
                    <a:pt x="669608" y="46753"/>
                    <a:pt x="716919" y="83796"/>
                    <a:pt x="742369" y="135115"/>
                  </a:cubicBezTo>
                  <a:lnTo>
                    <a:pt x="742369" y="135115"/>
                  </a:lnTo>
                  <a:cubicBezTo>
                    <a:pt x="764995" y="180739"/>
                    <a:pt x="748266" y="236093"/>
                    <a:pt x="704157" y="261549"/>
                  </a:cubicBezTo>
                  <a:lnTo>
                    <a:pt x="669847" y="281351"/>
                  </a:lnTo>
                  <a:cubicBezTo>
                    <a:pt x="595971" y="323987"/>
                    <a:pt x="512176" y="346432"/>
                    <a:pt x="426879" y="346432"/>
                  </a:cubicBezTo>
                  <a:lnTo>
                    <a:pt x="325551" y="346432"/>
                  </a:lnTo>
                  <a:cubicBezTo>
                    <a:pt x="240254" y="346432"/>
                    <a:pt x="156459" y="323987"/>
                    <a:pt x="82583" y="281351"/>
                  </a:cubicBezTo>
                  <a:lnTo>
                    <a:pt x="48273" y="261549"/>
                  </a:lnTo>
                  <a:cubicBezTo>
                    <a:pt x="4164" y="236093"/>
                    <a:pt x="-12565" y="180739"/>
                    <a:pt x="10061" y="135115"/>
                  </a:cubicBezTo>
                  <a:lnTo>
                    <a:pt x="10061" y="135115"/>
                  </a:lnTo>
                  <a:cubicBezTo>
                    <a:pt x="35511" y="83796"/>
                    <a:pt x="82822" y="46753"/>
                    <a:pt x="138748" y="34358"/>
                  </a:cubicBezTo>
                  <a:lnTo>
                    <a:pt x="213261" y="17842"/>
                  </a:lnTo>
                  <a:cubicBezTo>
                    <a:pt x="320595" y="-5947"/>
                    <a:pt x="431835" y="-5947"/>
                    <a:pt x="539169" y="17842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25043" y="-13839"/>
              <a:ext cx="562713" cy="328692"/>
            </a:xfrm>
            <a:prstGeom prst="rect">
              <a:avLst/>
            </a:prstGeom>
          </p:spPr>
          <p:txBody>
            <a:bodyPr lIns="55241" tIns="55241" rIns="55241" bIns="55241" rtlCol="0" anchor="ctr"/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045270" y="5536755"/>
            <a:ext cx="2378837" cy="1067589"/>
            <a:chOff x="0" y="0"/>
            <a:chExt cx="812800" cy="364734"/>
          </a:xfrm>
        </p:grpSpPr>
        <p:sp>
          <p:nvSpPr>
            <p:cNvPr id="27" name="Freeform 27"/>
            <p:cNvSpPr/>
            <p:nvPr/>
          </p:nvSpPr>
          <p:spPr>
            <a:xfrm>
              <a:off x="30185" y="18275"/>
              <a:ext cx="752430" cy="346432"/>
            </a:xfrm>
            <a:custGeom>
              <a:avLst/>
              <a:gdLst/>
              <a:ahLst/>
              <a:cxnLst/>
              <a:rect l="l" t="t" r="r" b="b"/>
              <a:pathLst>
                <a:path w="752430" h="346432">
                  <a:moveTo>
                    <a:pt x="539169" y="17842"/>
                  </a:moveTo>
                  <a:lnTo>
                    <a:pt x="613682" y="34358"/>
                  </a:lnTo>
                  <a:cubicBezTo>
                    <a:pt x="669608" y="46753"/>
                    <a:pt x="716919" y="83796"/>
                    <a:pt x="742369" y="135115"/>
                  </a:cubicBezTo>
                  <a:lnTo>
                    <a:pt x="742369" y="135115"/>
                  </a:lnTo>
                  <a:cubicBezTo>
                    <a:pt x="764995" y="180739"/>
                    <a:pt x="748266" y="236093"/>
                    <a:pt x="704157" y="261549"/>
                  </a:cubicBezTo>
                  <a:lnTo>
                    <a:pt x="669847" y="281351"/>
                  </a:lnTo>
                  <a:cubicBezTo>
                    <a:pt x="595971" y="323987"/>
                    <a:pt x="512176" y="346432"/>
                    <a:pt x="426879" y="346432"/>
                  </a:cubicBezTo>
                  <a:lnTo>
                    <a:pt x="325551" y="346432"/>
                  </a:lnTo>
                  <a:cubicBezTo>
                    <a:pt x="240254" y="346432"/>
                    <a:pt x="156459" y="323987"/>
                    <a:pt x="82583" y="281351"/>
                  </a:cubicBezTo>
                  <a:lnTo>
                    <a:pt x="48273" y="261549"/>
                  </a:lnTo>
                  <a:cubicBezTo>
                    <a:pt x="4164" y="236093"/>
                    <a:pt x="-12565" y="180739"/>
                    <a:pt x="10061" y="135115"/>
                  </a:cubicBezTo>
                  <a:lnTo>
                    <a:pt x="10061" y="135115"/>
                  </a:lnTo>
                  <a:cubicBezTo>
                    <a:pt x="35511" y="83796"/>
                    <a:pt x="82822" y="46753"/>
                    <a:pt x="138748" y="34358"/>
                  </a:cubicBezTo>
                  <a:lnTo>
                    <a:pt x="213261" y="17842"/>
                  </a:lnTo>
                  <a:cubicBezTo>
                    <a:pt x="320595" y="-5947"/>
                    <a:pt x="431835" y="-5947"/>
                    <a:pt x="539169" y="17842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125043" y="-13839"/>
              <a:ext cx="562713" cy="328692"/>
            </a:xfrm>
            <a:prstGeom prst="rect">
              <a:avLst/>
            </a:prstGeom>
          </p:spPr>
          <p:txBody>
            <a:bodyPr lIns="55241" tIns="55241" rIns="55241" bIns="55241" rtlCol="0" anchor="ctr"/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590582" y="5538428"/>
            <a:ext cx="2378837" cy="1067589"/>
            <a:chOff x="0" y="0"/>
            <a:chExt cx="812800" cy="364734"/>
          </a:xfrm>
        </p:grpSpPr>
        <p:sp>
          <p:nvSpPr>
            <p:cNvPr id="30" name="Freeform 30"/>
            <p:cNvSpPr/>
            <p:nvPr/>
          </p:nvSpPr>
          <p:spPr>
            <a:xfrm>
              <a:off x="30185" y="18275"/>
              <a:ext cx="752430" cy="346432"/>
            </a:xfrm>
            <a:custGeom>
              <a:avLst/>
              <a:gdLst/>
              <a:ahLst/>
              <a:cxnLst/>
              <a:rect l="l" t="t" r="r" b="b"/>
              <a:pathLst>
                <a:path w="752430" h="346432">
                  <a:moveTo>
                    <a:pt x="539169" y="17842"/>
                  </a:moveTo>
                  <a:lnTo>
                    <a:pt x="613682" y="34358"/>
                  </a:lnTo>
                  <a:cubicBezTo>
                    <a:pt x="669608" y="46753"/>
                    <a:pt x="716919" y="83796"/>
                    <a:pt x="742369" y="135115"/>
                  </a:cubicBezTo>
                  <a:lnTo>
                    <a:pt x="742369" y="135115"/>
                  </a:lnTo>
                  <a:cubicBezTo>
                    <a:pt x="764995" y="180739"/>
                    <a:pt x="748266" y="236093"/>
                    <a:pt x="704157" y="261549"/>
                  </a:cubicBezTo>
                  <a:lnTo>
                    <a:pt x="669847" y="281351"/>
                  </a:lnTo>
                  <a:cubicBezTo>
                    <a:pt x="595971" y="323987"/>
                    <a:pt x="512176" y="346432"/>
                    <a:pt x="426879" y="346432"/>
                  </a:cubicBezTo>
                  <a:lnTo>
                    <a:pt x="325551" y="346432"/>
                  </a:lnTo>
                  <a:cubicBezTo>
                    <a:pt x="240254" y="346432"/>
                    <a:pt x="156459" y="323987"/>
                    <a:pt x="82583" y="281351"/>
                  </a:cubicBezTo>
                  <a:lnTo>
                    <a:pt x="48273" y="261549"/>
                  </a:lnTo>
                  <a:cubicBezTo>
                    <a:pt x="4164" y="236093"/>
                    <a:pt x="-12565" y="180739"/>
                    <a:pt x="10061" y="135115"/>
                  </a:cubicBezTo>
                  <a:lnTo>
                    <a:pt x="10061" y="135115"/>
                  </a:lnTo>
                  <a:cubicBezTo>
                    <a:pt x="35511" y="83796"/>
                    <a:pt x="82822" y="46753"/>
                    <a:pt x="138748" y="34358"/>
                  </a:cubicBezTo>
                  <a:lnTo>
                    <a:pt x="213261" y="17842"/>
                  </a:lnTo>
                  <a:cubicBezTo>
                    <a:pt x="320595" y="-5947"/>
                    <a:pt x="431835" y="-5947"/>
                    <a:pt x="539169" y="17842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25043" y="-13839"/>
              <a:ext cx="562713" cy="328692"/>
            </a:xfrm>
            <a:prstGeom prst="rect">
              <a:avLst/>
            </a:prstGeom>
          </p:spPr>
          <p:txBody>
            <a:bodyPr lIns="55241" tIns="55241" rIns="55241" bIns="55241" rtlCol="0" anchor="ctr"/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5664" y="5536755"/>
            <a:ext cx="2378837" cy="1067589"/>
            <a:chOff x="0" y="0"/>
            <a:chExt cx="812800" cy="364734"/>
          </a:xfrm>
        </p:grpSpPr>
        <p:sp>
          <p:nvSpPr>
            <p:cNvPr id="33" name="Freeform 33"/>
            <p:cNvSpPr/>
            <p:nvPr/>
          </p:nvSpPr>
          <p:spPr>
            <a:xfrm>
              <a:off x="30185" y="18275"/>
              <a:ext cx="752430" cy="346432"/>
            </a:xfrm>
            <a:custGeom>
              <a:avLst/>
              <a:gdLst/>
              <a:ahLst/>
              <a:cxnLst/>
              <a:rect l="l" t="t" r="r" b="b"/>
              <a:pathLst>
                <a:path w="752430" h="346432">
                  <a:moveTo>
                    <a:pt x="539169" y="17842"/>
                  </a:moveTo>
                  <a:lnTo>
                    <a:pt x="613682" y="34358"/>
                  </a:lnTo>
                  <a:cubicBezTo>
                    <a:pt x="669608" y="46753"/>
                    <a:pt x="716919" y="83796"/>
                    <a:pt x="742369" y="135115"/>
                  </a:cubicBezTo>
                  <a:lnTo>
                    <a:pt x="742369" y="135115"/>
                  </a:lnTo>
                  <a:cubicBezTo>
                    <a:pt x="764995" y="180739"/>
                    <a:pt x="748266" y="236093"/>
                    <a:pt x="704157" y="261549"/>
                  </a:cubicBezTo>
                  <a:lnTo>
                    <a:pt x="669847" y="281351"/>
                  </a:lnTo>
                  <a:cubicBezTo>
                    <a:pt x="595971" y="323987"/>
                    <a:pt x="512176" y="346432"/>
                    <a:pt x="426879" y="346432"/>
                  </a:cubicBezTo>
                  <a:lnTo>
                    <a:pt x="325551" y="346432"/>
                  </a:lnTo>
                  <a:cubicBezTo>
                    <a:pt x="240254" y="346432"/>
                    <a:pt x="156459" y="323987"/>
                    <a:pt x="82583" y="281351"/>
                  </a:cubicBezTo>
                  <a:lnTo>
                    <a:pt x="48273" y="261549"/>
                  </a:lnTo>
                  <a:cubicBezTo>
                    <a:pt x="4164" y="236093"/>
                    <a:pt x="-12565" y="180739"/>
                    <a:pt x="10061" y="135115"/>
                  </a:cubicBezTo>
                  <a:lnTo>
                    <a:pt x="10061" y="135115"/>
                  </a:lnTo>
                  <a:cubicBezTo>
                    <a:pt x="35511" y="83796"/>
                    <a:pt x="82822" y="46753"/>
                    <a:pt x="138748" y="34358"/>
                  </a:cubicBezTo>
                  <a:lnTo>
                    <a:pt x="213261" y="17842"/>
                  </a:lnTo>
                  <a:cubicBezTo>
                    <a:pt x="320595" y="-5947"/>
                    <a:pt x="431835" y="-5947"/>
                    <a:pt x="539169" y="17842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125043" y="-13839"/>
              <a:ext cx="562713" cy="328692"/>
            </a:xfrm>
            <a:prstGeom prst="rect">
              <a:avLst/>
            </a:prstGeom>
          </p:spPr>
          <p:txBody>
            <a:bodyPr lIns="55241" tIns="55241" rIns="55241" bIns="55241" rtlCol="0" anchor="ctr"/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599273" y="1939882"/>
            <a:ext cx="1270831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596953" y="5909577"/>
            <a:ext cx="1270831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3122100" y="5909577"/>
            <a:ext cx="1295475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47690" y="5909577"/>
            <a:ext cx="1286268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Freeform 3">
            <a:extLst>
              <a:ext uri="{FF2B5EF4-FFF2-40B4-BE49-F238E27FC236}">
                <a16:creationId xmlns:a16="http://schemas.microsoft.com/office/drawing/2014/main" id="{59F90D59-16A5-47A8-96E3-0A73CD2FBDA9}"/>
              </a:ext>
            </a:extLst>
          </p:cNvPr>
          <p:cNvSpPr/>
          <p:nvPr/>
        </p:nvSpPr>
        <p:spPr>
          <a:xfrm>
            <a:off x="2566832" y="2893465"/>
            <a:ext cx="2441297" cy="3711634"/>
          </a:xfrm>
          <a:custGeom>
            <a:avLst/>
            <a:gdLst/>
            <a:ahLst/>
            <a:cxnLst/>
            <a:rect l="l" t="t" r="r" b="b"/>
            <a:pathLst>
              <a:path w="4737341" h="7360728">
                <a:moveTo>
                  <a:pt x="4540479" y="0"/>
                </a:moveTo>
                <a:lnTo>
                  <a:pt x="196862" y="0"/>
                </a:lnTo>
                <a:cubicBezTo>
                  <a:pt x="88498" y="0"/>
                  <a:pt x="0" y="73607"/>
                  <a:pt x="0" y="163408"/>
                </a:cubicBezTo>
                <a:lnTo>
                  <a:pt x="0" y="7197320"/>
                </a:lnTo>
                <a:cubicBezTo>
                  <a:pt x="0" y="7287121"/>
                  <a:pt x="88498" y="7360728"/>
                  <a:pt x="196862" y="7360728"/>
                </a:cubicBezTo>
                <a:lnTo>
                  <a:pt x="4540479" y="7360728"/>
                </a:lnTo>
                <a:cubicBezTo>
                  <a:pt x="4648844" y="7360728"/>
                  <a:pt x="4737341" y="7287121"/>
                  <a:pt x="4737341" y="7197320"/>
                </a:cubicBezTo>
                <a:lnTo>
                  <a:pt x="4737341" y="163408"/>
                </a:lnTo>
                <a:cubicBezTo>
                  <a:pt x="4737341" y="73607"/>
                  <a:pt x="4648844" y="0"/>
                  <a:pt x="4540479" y="0"/>
                </a:cubicBezTo>
                <a:close/>
              </a:path>
            </a:pathLst>
          </a:custGeom>
          <a:blipFill>
            <a:blip r:embed="rId2"/>
            <a:stretch>
              <a:fillRect l="-27688" r="-27688"/>
            </a:stretch>
          </a:blipFill>
          <a:ln w="47625" cap="rnd">
            <a:solidFill>
              <a:srgbClr val="000000"/>
            </a:solidFill>
            <a:prstDash val="solid"/>
            <a:round/>
          </a:ln>
        </p:spPr>
      </p:sp>
      <p:grpSp>
        <p:nvGrpSpPr>
          <p:cNvPr id="2" name="Group 2"/>
          <p:cNvGrpSpPr/>
          <p:nvPr/>
        </p:nvGrpSpPr>
        <p:grpSpPr>
          <a:xfrm>
            <a:off x="5045648" y="2894040"/>
            <a:ext cx="2388796" cy="3711634"/>
            <a:chOff x="0" y="0"/>
            <a:chExt cx="4737342" cy="73607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27688" r="-27688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4" name="Group 4"/>
          <p:cNvGrpSpPr/>
          <p:nvPr/>
        </p:nvGrpSpPr>
        <p:grpSpPr>
          <a:xfrm>
            <a:off x="7014214" y="2994061"/>
            <a:ext cx="340168" cy="34016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E4E8F8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76" tIns="33876" rIns="33876" bIns="33876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7083623" y="3063721"/>
            <a:ext cx="201350" cy="200846"/>
          </a:xfrm>
          <a:custGeom>
            <a:avLst/>
            <a:gdLst/>
            <a:ahLst/>
            <a:cxnLst/>
            <a:rect l="l" t="t" r="r" b="b"/>
            <a:pathLst>
              <a:path w="201350" h="200846">
                <a:moveTo>
                  <a:pt x="0" y="0"/>
                </a:moveTo>
                <a:lnTo>
                  <a:pt x="201350" y="0"/>
                </a:lnTo>
                <a:lnTo>
                  <a:pt x="201350" y="200847"/>
                </a:lnTo>
                <a:lnTo>
                  <a:pt x="0" y="2008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5069677" y="3544306"/>
            <a:ext cx="2352816" cy="1055911"/>
            <a:chOff x="0" y="0"/>
            <a:chExt cx="812800" cy="364734"/>
          </a:xfrm>
        </p:grpSpPr>
        <p:sp>
          <p:nvSpPr>
            <p:cNvPr id="9" name="Freeform 9"/>
            <p:cNvSpPr/>
            <p:nvPr/>
          </p:nvSpPr>
          <p:spPr>
            <a:xfrm>
              <a:off x="30185" y="18275"/>
              <a:ext cx="752430" cy="346432"/>
            </a:xfrm>
            <a:custGeom>
              <a:avLst/>
              <a:gdLst/>
              <a:ahLst/>
              <a:cxnLst/>
              <a:rect l="l" t="t" r="r" b="b"/>
              <a:pathLst>
                <a:path w="752430" h="346432">
                  <a:moveTo>
                    <a:pt x="539169" y="17842"/>
                  </a:moveTo>
                  <a:lnTo>
                    <a:pt x="613682" y="34358"/>
                  </a:lnTo>
                  <a:cubicBezTo>
                    <a:pt x="669608" y="46753"/>
                    <a:pt x="716919" y="83796"/>
                    <a:pt x="742369" y="135115"/>
                  </a:cubicBezTo>
                  <a:lnTo>
                    <a:pt x="742369" y="135115"/>
                  </a:lnTo>
                  <a:cubicBezTo>
                    <a:pt x="764995" y="180739"/>
                    <a:pt x="748266" y="236093"/>
                    <a:pt x="704157" y="261549"/>
                  </a:cubicBezTo>
                  <a:lnTo>
                    <a:pt x="669847" y="281351"/>
                  </a:lnTo>
                  <a:cubicBezTo>
                    <a:pt x="595971" y="323987"/>
                    <a:pt x="512176" y="346432"/>
                    <a:pt x="426879" y="346432"/>
                  </a:cubicBezTo>
                  <a:lnTo>
                    <a:pt x="325551" y="346432"/>
                  </a:lnTo>
                  <a:cubicBezTo>
                    <a:pt x="240254" y="346432"/>
                    <a:pt x="156459" y="323987"/>
                    <a:pt x="82583" y="281351"/>
                  </a:cubicBezTo>
                  <a:lnTo>
                    <a:pt x="48273" y="261549"/>
                  </a:lnTo>
                  <a:cubicBezTo>
                    <a:pt x="4164" y="236093"/>
                    <a:pt x="-12565" y="180739"/>
                    <a:pt x="10061" y="135115"/>
                  </a:cubicBezTo>
                  <a:lnTo>
                    <a:pt x="10061" y="135115"/>
                  </a:lnTo>
                  <a:cubicBezTo>
                    <a:pt x="35511" y="83796"/>
                    <a:pt x="82822" y="46753"/>
                    <a:pt x="138748" y="34358"/>
                  </a:cubicBezTo>
                  <a:lnTo>
                    <a:pt x="213261" y="17842"/>
                  </a:lnTo>
                  <a:cubicBezTo>
                    <a:pt x="320595" y="-5947"/>
                    <a:pt x="431835" y="-5947"/>
                    <a:pt x="539169" y="17842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5043" y="14736"/>
              <a:ext cx="562713" cy="300117"/>
            </a:xfrm>
            <a:prstGeom prst="rect">
              <a:avLst/>
            </a:prstGeom>
          </p:spPr>
          <p:txBody>
            <a:bodyPr lIns="54637" tIns="54637" rIns="54637" bIns="54637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620990" y="3758413"/>
            <a:ext cx="1238111" cy="684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57"/>
              </a:lnSpc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Jeu de</a:t>
            </a:r>
          </a:p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données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5134065" y="4815350"/>
            <a:ext cx="2211962" cy="757262"/>
            <a:chOff x="0" y="0"/>
            <a:chExt cx="456349" cy="15622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56349" cy="156226"/>
            </a:xfrm>
            <a:custGeom>
              <a:avLst/>
              <a:gdLst/>
              <a:ahLst/>
              <a:cxnLst/>
              <a:rect l="l" t="t" r="r" b="b"/>
              <a:pathLst>
                <a:path w="456349" h="156226">
                  <a:moveTo>
                    <a:pt x="456349" y="78113"/>
                  </a:moveTo>
                  <a:lnTo>
                    <a:pt x="456349" y="78113"/>
                  </a:lnTo>
                  <a:cubicBezTo>
                    <a:pt x="456349" y="121254"/>
                    <a:pt x="421376" y="156226"/>
                    <a:pt x="378236" y="156226"/>
                  </a:cubicBezTo>
                  <a:lnTo>
                    <a:pt x="78113" y="156226"/>
                  </a:lnTo>
                  <a:cubicBezTo>
                    <a:pt x="57396" y="156226"/>
                    <a:pt x="37528" y="147997"/>
                    <a:pt x="22879" y="133347"/>
                  </a:cubicBezTo>
                  <a:cubicBezTo>
                    <a:pt x="8230" y="118698"/>
                    <a:pt x="0" y="98830"/>
                    <a:pt x="0" y="78113"/>
                  </a:cubicBezTo>
                  <a:lnTo>
                    <a:pt x="0" y="78113"/>
                  </a:lnTo>
                  <a:cubicBezTo>
                    <a:pt x="0" y="57396"/>
                    <a:pt x="8230" y="37528"/>
                    <a:pt x="22879" y="22879"/>
                  </a:cubicBezTo>
                  <a:cubicBezTo>
                    <a:pt x="37528" y="8230"/>
                    <a:pt x="57396" y="0"/>
                    <a:pt x="78113" y="0"/>
                  </a:cubicBezTo>
                  <a:lnTo>
                    <a:pt x="378236" y="0"/>
                  </a:lnTo>
                  <a:cubicBezTo>
                    <a:pt x="398953" y="0"/>
                    <a:pt x="418821" y="8230"/>
                    <a:pt x="433470" y="22879"/>
                  </a:cubicBezTo>
                  <a:cubicBezTo>
                    <a:pt x="448119" y="37528"/>
                    <a:pt x="456349" y="57396"/>
                    <a:pt x="456349" y="78113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456349" cy="184801"/>
            </a:xfrm>
            <a:prstGeom prst="rect">
              <a:avLst/>
            </a:prstGeom>
          </p:spPr>
          <p:txBody>
            <a:bodyPr lIns="54637" tIns="54637" rIns="54637" bIns="54637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134065" y="5695581"/>
            <a:ext cx="2211962" cy="757262"/>
            <a:chOff x="0" y="0"/>
            <a:chExt cx="456349" cy="15622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56349" cy="156226"/>
            </a:xfrm>
            <a:custGeom>
              <a:avLst/>
              <a:gdLst/>
              <a:ahLst/>
              <a:cxnLst/>
              <a:rect l="l" t="t" r="r" b="b"/>
              <a:pathLst>
                <a:path w="456349" h="156226">
                  <a:moveTo>
                    <a:pt x="456349" y="78113"/>
                  </a:moveTo>
                  <a:lnTo>
                    <a:pt x="456349" y="78113"/>
                  </a:lnTo>
                  <a:cubicBezTo>
                    <a:pt x="456349" y="121254"/>
                    <a:pt x="421376" y="156226"/>
                    <a:pt x="378236" y="156226"/>
                  </a:cubicBezTo>
                  <a:lnTo>
                    <a:pt x="78113" y="156226"/>
                  </a:lnTo>
                  <a:cubicBezTo>
                    <a:pt x="57396" y="156226"/>
                    <a:pt x="37528" y="147997"/>
                    <a:pt x="22879" y="133347"/>
                  </a:cubicBezTo>
                  <a:cubicBezTo>
                    <a:pt x="8230" y="118698"/>
                    <a:pt x="0" y="98830"/>
                    <a:pt x="0" y="78113"/>
                  </a:cubicBezTo>
                  <a:lnTo>
                    <a:pt x="0" y="78113"/>
                  </a:lnTo>
                  <a:cubicBezTo>
                    <a:pt x="0" y="57396"/>
                    <a:pt x="8230" y="37528"/>
                    <a:pt x="22879" y="22879"/>
                  </a:cubicBezTo>
                  <a:cubicBezTo>
                    <a:pt x="37528" y="8230"/>
                    <a:pt x="57396" y="0"/>
                    <a:pt x="78113" y="0"/>
                  </a:cubicBezTo>
                  <a:lnTo>
                    <a:pt x="378236" y="0"/>
                  </a:lnTo>
                  <a:cubicBezTo>
                    <a:pt x="398953" y="0"/>
                    <a:pt x="418821" y="8230"/>
                    <a:pt x="433470" y="22879"/>
                  </a:cubicBezTo>
                  <a:cubicBezTo>
                    <a:pt x="448119" y="37528"/>
                    <a:pt x="456349" y="57396"/>
                    <a:pt x="456349" y="78113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456349" cy="184801"/>
            </a:xfrm>
            <a:prstGeom prst="rect">
              <a:avLst/>
            </a:prstGeom>
          </p:spPr>
          <p:txBody>
            <a:bodyPr lIns="54637" tIns="54637" rIns="54637" bIns="54637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5299260" y="4953766"/>
            <a:ext cx="1893650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Dans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une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thèse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sur les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stéréotypes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de genre,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trouvez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en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annexe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des tableaux de </a:t>
            </a:r>
            <a:r>
              <a:rPr lang="en-US" sz="849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statistiques</a:t>
            </a:r>
            <a:r>
              <a:rPr lang="en-US" sz="849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293221" y="5830160"/>
            <a:ext cx="1893650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Ce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 jeux de données permettront de vérifier les arguments et les conclusions de l'auteur.</a:t>
            </a:r>
          </a:p>
        </p:txBody>
      </p:sp>
      <p:sp>
        <p:nvSpPr>
          <p:cNvPr id="20" name="Freeform 20"/>
          <p:cNvSpPr/>
          <p:nvPr/>
        </p:nvSpPr>
        <p:spPr>
          <a:xfrm>
            <a:off x="6644212" y="3785811"/>
            <a:ext cx="412585" cy="328005"/>
          </a:xfrm>
          <a:custGeom>
            <a:avLst/>
            <a:gdLst/>
            <a:ahLst/>
            <a:cxnLst/>
            <a:rect l="l" t="t" r="r" b="b"/>
            <a:pathLst>
              <a:path w="412585" h="328005">
                <a:moveTo>
                  <a:pt x="0" y="0"/>
                </a:moveTo>
                <a:lnTo>
                  <a:pt x="412585" y="0"/>
                </a:lnTo>
                <a:lnTo>
                  <a:pt x="412585" y="328006"/>
                </a:lnTo>
                <a:lnTo>
                  <a:pt x="0" y="3280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1" name="Group 21"/>
          <p:cNvGrpSpPr/>
          <p:nvPr/>
        </p:nvGrpSpPr>
        <p:grpSpPr>
          <a:xfrm>
            <a:off x="5045648" y="6873786"/>
            <a:ext cx="2414714" cy="3751904"/>
            <a:chOff x="0" y="0"/>
            <a:chExt cx="4737342" cy="736072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27688" r="-27688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23" name="TextBox 23"/>
          <p:cNvSpPr txBox="1"/>
          <p:nvPr/>
        </p:nvSpPr>
        <p:spPr>
          <a:xfrm>
            <a:off x="5991401" y="7721399"/>
            <a:ext cx="934597" cy="261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8"/>
              </a:lnSpc>
            </a:pPr>
            <a:r>
              <a:rPr lang="en-US" sz="1052">
                <a:solidFill>
                  <a:srgbClr val="000000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Différents points de vue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7055299" y="6968085"/>
            <a:ext cx="343858" cy="343858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E4E8F8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4243" tIns="34243" rIns="34243" bIns="34243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7" name="Freeform 27"/>
          <p:cNvSpPr/>
          <p:nvPr/>
        </p:nvSpPr>
        <p:spPr>
          <a:xfrm>
            <a:off x="7125460" y="7038501"/>
            <a:ext cx="203534" cy="203025"/>
          </a:xfrm>
          <a:custGeom>
            <a:avLst/>
            <a:gdLst/>
            <a:ahLst/>
            <a:cxnLst/>
            <a:rect l="l" t="t" r="r" b="b"/>
            <a:pathLst>
              <a:path w="203534" h="203025">
                <a:moveTo>
                  <a:pt x="0" y="0"/>
                </a:moveTo>
                <a:lnTo>
                  <a:pt x="203535" y="0"/>
                </a:lnTo>
                <a:lnTo>
                  <a:pt x="203535" y="203025"/>
                </a:lnTo>
                <a:lnTo>
                  <a:pt x="0" y="2030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28" name="Group 28"/>
          <p:cNvGrpSpPr/>
          <p:nvPr/>
        </p:nvGrpSpPr>
        <p:grpSpPr>
          <a:xfrm>
            <a:off x="5089663" y="7524300"/>
            <a:ext cx="2378344" cy="1067367"/>
            <a:chOff x="0" y="0"/>
            <a:chExt cx="812800" cy="364734"/>
          </a:xfrm>
        </p:grpSpPr>
        <p:sp>
          <p:nvSpPr>
            <p:cNvPr id="29" name="Freeform 29"/>
            <p:cNvSpPr/>
            <p:nvPr/>
          </p:nvSpPr>
          <p:spPr>
            <a:xfrm>
              <a:off x="30185" y="18275"/>
              <a:ext cx="752430" cy="346432"/>
            </a:xfrm>
            <a:custGeom>
              <a:avLst/>
              <a:gdLst/>
              <a:ahLst/>
              <a:cxnLst/>
              <a:rect l="l" t="t" r="r" b="b"/>
              <a:pathLst>
                <a:path w="752430" h="346432">
                  <a:moveTo>
                    <a:pt x="539169" y="17842"/>
                  </a:moveTo>
                  <a:lnTo>
                    <a:pt x="613682" y="34358"/>
                  </a:lnTo>
                  <a:cubicBezTo>
                    <a:pt x="669608" y="46753"/>
                    <a:pt x="716919" y="83796"/>
                    <a:pt x="742369" y="135115"/>
                  </a:cubicBezTo>
                  <a:lnTo>
                    <a:pt x="742369" y="135115"/>
                  </a:lnTo>
                  <a:cubicBezTo>
                    <a:pt x="764995" y="180739"/>
                    <a:pt x="748266" y="236093"/>
                    <a:pt x="704157" y="261549"/>
                  </a:cubicBezTo>
                  <a:lnTo>
                    <a:pt x="669847" y="281351"/>
                  </a:lnTo>
                  <a:cubicBezTo>
                    <a:pt x="595971" y="323987"/>
                    <a:pt x="512176" y="346432"/>
                    <a:pt x="426879" y="346432"/>
                  </a:cubicBezTo>
                  <a:lnTo>
                    <a:pt x="325551" y="346432"/>
                  </a:lnTo>
                  <a:cubicBezTo>
                    <a:pt x="240254" y="346432"/>
                    <a:pt x="156459" y="323987"/>
                    <a:pt x="82583" y="281351"/>
                  </a:cubicBezTo>
                  <a:lnTo>
                    <a:pt x="48273" y="261549"/>
                  </a:lnTo>
                  <a:cubicBezTo>
                    <a:pt x="4164" y="236093"/>
                    <a:pt x="-12565" y="180739"/>
                    <a:pt x="10061" y="135115"/>
                  </a:cubicBezTo>
                  <a:lnTo>
                    <a:pt x="10061" y="135115"/>
                  </a:lnTo>
                  <a:cubicBezTo>
                    <a:pt x="35511" y="83796"/>
                    <a:pt x="82822" y="46753"/>
                    <a:pt x="138748" y="34358"/>
                  </a:cubicBezTo>
                  <a:lnTo>
                    <a:pt x="213261" y="17842"/>
                  </a:lnTo>
                  <a:cubicBezTo>
                    <a:pt x="320595" y="-5947"/>
                    <a:pt x="431835" y="-5947"/>
                    <a:pt x="539169" y="17842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25043" y="24261"/>
              <a:ext cx="562713" cy="290592"/>
            </a:xfrm>
            <a:prstGeom prst="rect">
              <a:avLst/>
            </a:prstGeom>
          </p:spPr>
          <p:txBody>
            <a:bodyPr lIns="55230" tIns="55230" rIns="55230" bIns="5523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154750" y="8809134"/>
            <a:ext cx="2235962" cy="765478"/>
            <a:chOff x="0" y="0"/>
            <a:chExt cx="456349" cy="15622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456349" cy="156226"/>
            </a:xfrm>
            <a:custGeom>
              <a:avLst/>
              <a:gdLst/>
              <a:ahLst/>
              <a:cxnLst/>
              <a:rect l="l" t="t" r="r" b="b"/>
              <a:pathLst>
                <a:path w="456349" h="156226">
                  <a:moveTo>
                    <a:pt x="456349" y="78113"/>
                  </a:moveTo>
                  <a:lnTo>
                    <a:pt x="456349" y="78113"/>
                  </a:lnTo>
                  <a:cubicBezTo>
                    <a:pt x="456349" y="121254"/>
                    <a:pt x="421376" y="156226"/>
                    <a:pt x="378236" y="156226"/>
                  </a:cubicBezTo>
                  <a:lnTo>
                    <a:pt x="78113" y="156226"/>
                  </a:lnTo>
                  <a:cubicBezTo>
                    <a:pt x="57396" y="156226"/>
                    <a:pt x="37528" y="147997"/>
                    <a:pt x="22879" y="133347"/>
                  </a:cubicBezTo>
                  <a:cubicBezTo>
                    <a:pt x="8230" y="118698"/>
                    <a:pt x="0" y="98830"/>
                    <a:pt x="0" y="78113"/>
                  </a:cubicBezTo>
                  <a:lnTo>
                    <a:pt x="0" y="78113"/>
                  </a:lnTo>
                  <a:cubicBezTo>
                    <a:pt x="0" y="57396"/>
                    <a:pt x="8230" y="37528"/>
                    <a:pt x="22879" y="22879"/>
                  </a:cubicBezTo>
                  <a:cubicBezTo>
                    <a:pt x="37528" y="8230"/>
                    <a:pt x="57396" y="0"/>
                    <a:pt x="78113" y="0"/>
                  </a:cubicBezTo>
                  <a:lnTo>
                    <a:pt x="378236" y="0"/>
                  </a:lnTo>
                  <a:cubicBezTo>
                    <a:pt x="398953" y="0"/>
                    <a:pt x="418821" y="8230"/>
                    <a:pt x="433470" y="22879"/>
                  </a:cubicBezTo>
                  <a:cubicBezTo>
                    <a:pt x="448119" y="37528"/>
                    <a:pt x="456349" y="57396"/>
                    <a:pt x="456349" y="78113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0" y="-19050"/>
              <a:ext cx="456349" cy="175276"/>
            </a:xfrm>
            <a:prstGeom prst="rect">
              <a:avLst/>
            </a:prstGeom>
          </p:spPr>
          <p:txBody>
            <a:bodyPr lIns="55230" tIns="55230" rIns="55230" bIns="55230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154750" y="9698916"/>
            <a:ext cx="2235962" cy="765478"/>
            <a:chOff x="0" y="0"/>
            <a:chExt cx="456349" cy="156226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456349" cy="156226"/>
            </a:xfrm>
            <a:custGeom>
              <a:avLst/>
              <a:gdLst/>
              <a:ahLst/>
              <a:cxnLst/>
              <a:rect l="l" t="t" r="r" b="b"/>
              <a:pathLst>
                <a:path w="456349" h="156226">
                  <a:moveTo>
                    <a:pt x="456349" y="78113"/>
                  </a:moveTo>
                  <a:lnTo>
                    <a:pt x="456349" y="78113"/>
                  </a:lnTo>
                  <a:cubicBezTo>
                    <a:pt x="456349" y="121254"/>
                    <a:pt x="421376" y="156226"/>
                    <a:pt x="378236" y="156226"/>
                  </a:cubicBezTo>
                  <a:lnTo>
                    <a:pt x="78113" y="156226"/>
                  </a:lnTo>
                  <a:cubicBezTo>
                    <a:pt x="57396" y="156226"/>
                    <a:pt x="37528" y="147997"/>
                    <a:pt x="22879" y="133347"/>
                  </a:cubicBezTo>
                  <a:cubicBezTo>
                    <a:pt x="8230" y="118698"/>
                    <a:pt x="0" y="98830"/>
                    <a:pt x="0" y="78113"/>
                  </a:cubicBezTo>
                  <a:lnTo>
                    <a:pt x="0" y="78113"/>
                  </a:lnTo>
                  <a:cubicBezTo>
                    <a:pt x="0" y="57396"/>
                    <a:pt x="8230" y="37528"/>
                    <a:pt x="22879" y="22879"/>
                  </a:cubicBezTo>
                  <a:cubicBezTo>
                    <a:pt x="37528" y="8230"/>
                    <a:pt x="57396" y="0"/>
                    <a:pt x="78113" y="0"/>
                  </a:cubicBezTo>
                  <a:lnTo>
                    <a:pt x="378236" y="0"/>
                  </a:lnTo>
                  <a:cubicBezTo>
                    <a:pt x="398953" y="0"/>
                    <a:pt x="418821" y="8230"/>
                    <a:pt x="433470" y="22879"/>
                  </a:cubicBezTo>
                  <a:cubicBezTo>
                    <a:pt x="448119" y="37528"/>
                    <a:pt x="456349" y="57396"/>
                    <a:pt x="456349" y="78113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0" y="-19050"/>
              <a:ext cx="456349" cy="175276"/>
            </a:xfrm>
            <a:prstGeom prst="rect">
              <a:avLst/>
            </a:prstGeom>
          </p:spPr>
          <p:txBody>
            <a:bodyPr lIns="55230" tIns="55230" rIns="55230" bIns="55230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7" name="Freeform 37"/>
          <p:cNvSpPr/>
          <p:nvPr/>
        </p:nvSpPr>
        <p:spPr>
          <a:xfrm>
            <a:off x="6859101" y="7789176"/>
            <a:ext cx="276741" cy="276741"/>
          </a:xfrm>
          <a:custGeom>
            <a:avLst/>
            <a:gdLst/>
            <a:ahLst/>
            <a:cxnLst/>
            <a:rect l="l" t="t" r="r" b="b"/>
            <a:pathLst>
              <a:path w="276741" h="276741">
                <a:moveTo>
                  <a:pt x="0" y="0"/>
                </a:moveTo>
                <a:lnTo>
                  <a:pt x="276741" y="0"/>
                </a:lnTo>
                <a:lnTo>
                  <a:pt x="276741" y="276740"/>
                </a:lnTo>
                <a:lnTo>
                  <a:pt x="0" y="2767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8" name="TextBox 38"/>
          <p:cNvSpPr txBox="1"/>
          <p:nvPr/>
        </p:nvSpPr>
        <p:spPr>
          <a:xfrm>
            <a:off x="5425786" y="7759499"/>
            <a:ext cx="2099690" cy="641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8"/>
              </a:lnSpc>
            </a:pPr>
            <a:r>
              <a:rPr lang="en-US" sz="26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Différents</a:t>
            </a:r>
          </a:p>
          <a:p>
            <a:pPr marL="0" lvl="0" indent="0" algn="l">
              <a:lnSpc>
                <a:spcPts val="2418"/>
              </a:lnSpc>
              <a:spcBef>
                <a:spcPct val="0"/>
              </a:spcBef>
            </a:pPr>
            <a:r>
              <a:rPr lang="en-US" sz="26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points de vue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321737" y="9029818"/>
            <a:ext cx="1914196" cy="285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ous lisez un article sur la chasse, un sujet assez controversé.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321737" y="9785534"/>
            <a:ext cx="1914196" cy="573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Pour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l'étudier, l'auteur cite ainsi différents points de vue afin d'encourager la pensée critique et d'éviter certains biais cognitifs.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81091" y="6873786"/>
            <a:ext cx="2414714" cy="3751904"/>
            <a:chOff x="0" y="0"/>
            <a:chExt cx="4737342" cy="7360728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27688" r="-27688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43" name="Group 43"/>
          <p:cNvGrpSpPr/>
          <p:nvPr/>
        </p:nvGrpSpPr>
        <p:grpSpPr>
          <a:xfrm>
            <a:off x="2075118" y="6968085"/>
            <a:ext cx="343858" cy="343858"/>
            <a:chOff x="0" y="0"/>
            <a:chExt cx="812800" cy="81280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E4E8F8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4243" tIns="34243" rIns="34243" bIns="34243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46" name="Freeform 46"/>
          <p:cNvSpPr/>
          <p:nvPr/>
        </p:nvSpPr>
        <p:spPr>
          <a:xfrm>
            <a:off x="2145280" y="7038501"/>
            <a:ext cx="203534" cy="203025"/>
          </a:xfrm>
          <a:custGeom>
            <a:avLst/>
            <a:gdLst/>
            <a:ahLst/>
            <a:cxnLst/>
            <a:rect l="l" t="t" r="r" b="b"/>
            <a:pathLst>
              <a:path w="203534" h="203025">
                <a:moveTo>
                  <a:pt x="0" y="0"/>
                </a:moveTo>
                <a:lnTo>
                  <a:pt x="203534" y="0"/>
                </a:lnTo>
                <a:lnTo>
                  <a:pt x="203534" y="203025"/>
                </a:lnTo>
                <a:lnTo>
                  <a:pt x="0" y="2030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7" name="Group 47"/>
          <p:cNvGrpSpPr/>
          <p:nvPr/>
        </p:nvGrpSpPr>
        <p:grpSpPr>
          <a:xfrm>
            <a:off x="109483" y="7524300"/>
            <a:ext cx="2378344" cy="1067367"/>
            <a:chOff x="0" y="0"/>
            <a:chExt cx="812800" cy="364734"/>
          </a:xfrm>
        </p:grpSpPr>
        <p:sp>
          <p:nvSpPr>
            <p:cNvPr id="48" name="Freeform 48"/>
            <p:cNvSpPr/>
            <p:nvPr/>
          </p:nvSpPr>
          <p:spPr>
            <a:xfrm>
              <a:off x="30185" y="18275"/>
              <a:ext cx="752430" cy="346432"/>
            </a:xfrm>
            <a:custGeom>
              <a:avLst/>
              <a:gdLst/>
              <a:ahLst/>
              <a:cxnLst/>
              <a:rect l="l" t="t" r="r" b="b"/>
              <a:pathLst>
                <a:path w="752430" h="346432">
                  <a:moveTo>
                    <a:pt x="539169" y="17842"/>
                  </a:moveTo>
                  <a:lnTo>
                    <a:pt x="613682" y="34358"/>
                  </a:lnTo>
                  <a:cubicBezTo>
                    <a:pt x="669608" y="46753"/>
                    <a:pt x="716919" y="83796"/>
                    <a:pt x="742369" y="135115"/>
                  </a:cubicBezTo>
                  <a:lnTo>
                    <a:pt x="742369" y="135115"/>
                  </a:lnTo>
                  <a:cubicBezTo>
                    <a:pt x="764995" y="180739"/>
                    <a:pt x="748266" y="236093"/>
                    <a:pt x="704157" y="261549"/>
                  </a:cubicBezTo>
                  <a:lnTo>
                    <a:pt x="669847" y="281351"/>
                  </a:lnTo>
                  <a:cubicBezTo>
                    <a:pt x="595971" y="323987"/>
                    <a:pt x="512176" y="346432"/>
                    <a:pt x="426879" y="346432"/>
                  </a:cubicBezTo>
                  <a:lnTo>
                    <a:pt x="325551" y="346432"/>
                  </a:lnTo>
                  <a:cubicBezTo>
                    <a:pt x="240254" y="346432"/>
                    <a:pt x="156459" y="323987"/>
                    <a:pt x="82583" y="281351"/>
                  </a:cubicBezTo>
                  <a:lnTo>
                    <a:pt x="48273" y="261549"/>
                  </a:lnTo>
                  <a:cubicBezTo>
                    <a:pt x="4164" y="236093"/>
                    <a:pt x="-12565" y="180739"/>
                    <a:pt x="10061" y="135115"/>
                  </a:cubicBezTo>
                  <a:lnTo>
                    <a:pt x="10061" y="135115"/>
                  </a:lnTo>
                  <a:cubicBezTo>
                    <a:pt x="35511" y="83796"/>
                    <a:pt x="82822" y="46753"/>
                    <a:pt x="138748" y="34358"/>
                  </a:cubicBezTo>
                  <a:lnTo>
                    <a:pt x="213261" y="17842"/>
                  </a:lnTo>
                  <a:cubicBezTo>
                    <a:pt x="320595" y="-5947"/>
                    <a:pt x="431835" y="-5947"/>
                    <a:pt x="539169" y="17842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125043" y="24261"/>
              <a:ext cx="562713" cy="290592"/>
            </a:xfrm>
            <a:prstGeom prst="rect">
              <a:avLst/>
            </a:prstGeom>
          </p:spPr>
          <p:txBody>
            <a:bodyPr lIns="55230" tIns="55230" rIns="55230" bIns="5523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496275" y="7744135"/>
            <a:ext cx="1658911" cy="684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</a:t>
            </a:r>
          </a:p>
          <a:p>
            <a:pPr marL="0" lvl="0" indent="0" algn="l">
              <a:lnSpc>
                <a:spcPts val="2557"/>
              </a:lnSpc>
              <a:spcBef>
                <a:spcPct val="0"/>
              </a:spcBef>
            </a:pPr>
            <a:r>
              <a:rPr lang="en-US" sz="275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accessibles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174569" y="8809134"/>
            <a:ext cx="2235962" cy="765478"/>
            <a:chOff x="0" y="0"/>
            <a:chExt cx="456349" cy="156226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456349" cy="156226"/>
            </a:xfrm>
            <a:custGeom>
              <a:avLst/>
              <a:gdLst/>
              <a:ahLst/>
              <a:cxnLst/>
              <a:rect l="l" t="t" r="r" b="b"/>
              <a:pathLst>
                <a:path w="456349" h="156226">
                  <a:moveTo>
                    <a:pt x="456349" y="78113"/>
                  </a:moveTo>
                  <a:lnTo>
                    <a:pt x="456349" y="78113"/>
                  </a:lnTo>
                  <a:cubicBezTo>
                    <a:pt x="456349" y="121254"/>
                    <a:pt x="421376" y="156226"/>
                    <a:pt x="378236" y="156226"/>
                  </a:cubicBezTo>
                  <a:lnTo>
                    <a:pt x="78113" y="156226"/>
                  </a:lnTo>
                  <a:cubicBezTo>
                    <a:pt x="57396" y="156226"/>
                    <a:pt x="37528" y="147997"/>
                    <a:pt x="22879" y="133347"/>
                  </a:cubicBezTo>
                  <a:cubicBezTo>
                    <a:pt x="8230" y="118698"/>
                    <a:pt x="0" y="98830"/>
                    <a:pt x="0" y="78113"/>
                  </a:cubicBezTo>
                  <a:lnTo>
                    <a:pt x="0" y="78113"/>
                  </a:lnTo>
                  <a:cubicBezTo>
                    <a:pt x="0" y="57396"/>
                    <a:pt x="8230" y="37528"/>
                    <a:pt x="22879" y="22879"/>
                  </a:cubicBezTo>
                  <a:cubicBezTo>
                    <a:pt x="37528" y="8230"/>
                    <a:pt x="57396" y="0"/>
                    <a:pt x="78113" y="0"/>
                  </a:cubicBezTo>
                  <a:lnTo>
                    <a:pt x="378236" y="0"/>
                  </a:lnTo>
                  <a:cubicBezTo>
                    <a:pt x="398953" y="0"/>
                    <a:pt x="418821" y="8230"/>
                    <a:pt x="433470" y="22879"/>
                  </a:cubicBezTo>
                  <a:cubicBezTo>
                    <a:pt x="448119" y="37528"/>
                    <a:pt x="456349" y="57396"/>
                    <a:pt x="456349" y="78113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0" y="-19050"/>
              <a:ext cx="456349" cy="175276"/>
            </a:xfrm>
            <a:prstGeom prst="rect">
              <a:avLst/>
            </a:prstGeom>
          </p:spPr>
          <p:txBody>
            <a:bodyPr lIns="55230" tIns="55230" rIns="55230" bIns="55230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74569" y="9698916"/>
            <a:ext cx="2235962" cy="765478"/>
            <a:chOff x="0" y="0"/>
            <a:chExt cx="456349" cy="156226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456349" cy="156226"/>
            </a:xfrm>
            <a:custGeom>
              <a:avLst/>
              <a:gdLst/>
              <a:ahLst/>
              <a:cxnLst/>
              <a:rect l="l" t="t" r="r" b="b"/>
              <a:pathLst>
                <a:path w="456349" h="156226">
                  <a:moveTo>
                    <a:pt x="456349" y="78113"/>
                  </a:moveTo>
                  <a:lnTo>
                    <a:pt x="456349" y="78113"/>
                  </a:lnTo>
                  <a:cubicBezTo>
                    <a:pt x="456349" y="121254"/>
                    <a:pt x="421376" y="156226"/>
                    <a:pt x="378236" y="156226"/>
                  </a:cubicBezTo>
                  <a:lnTo>
                    <a:pt x="78113" y="156226"/>
                  </a:lnTo>
                  <a:cubicBezTo>
                    <a:pt x="57396" y="156226"/>
                    <a:pt x="37528" y="147997"/>
                    <a:pt x="22879" y="133347"/>
                  </a:cubicBezTo>
                  <a:cubicBezTo>
                    <a:pt x="8230" y="118698"/>
                    <a:pt x="0" y="98830"/>
                    <a:pt x="0" y="78113"/>
                  </a:cubicBezTo>
                  <a:lnTo>
                    <a:pt x="0" y="78113"/>
                  </a:lnTo>
                  <a:cubicBezTo>
                    <a:pt x="0" y="57396"/>
                    <a:pt x="8230" y="37528"/>
                    <a:pt x="22879" y="22879"/>
                  </a:cubicBezTo>
                  <a:cubicBezTo>
                    <a:pt x="37528" y="8230"/>
                    <a:pt x="57396" y="0"/>
                    <a:pt x="78113" y="0"/>
                  </a:cubicBezTo>
                  <a:lnTo>
                    <a:pt x="378236" y="0"/>
                  </a:lnTo>
                  <a:cubicBezTo>
                    <a:pt x="398953" y="0"/>
                    <a:pt x="418821" y="8230"/>
                    <a:pt x="433470" y="22879"/>
                  </a:cubicBezTo>
                  <a:cubicBezTo>
                    <a:pt x="448119" y="37528"/>
                    <a:pt x="456349" y="57396"/>
                    <a:pt x="456349" y="78113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6" name="TextBox 56"/>
            <p:cNvSpPr txBox="1"/>
            <p:nvPr/>
          </p:nvSpPr>
          <p:spPr>
            <a:xfrm>
              <a:off x="0" y="-19050"/>
              <a:ext cx="456349" cy="175276"/>
            </a:xfrm>
            <a:prstGeom prst="rect">
              <a:avLst/>
            </a:prstGeom>
          </p:spPr>
          <p:txBody>
            <a:bodyPr lIns="55230" tIns="55230" rIns="55230" bIns="55230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Freeform 57"/>
          <p:cNvSpPr/>
          <p:nvPr/>
        </p:nvSpPr>
        <p:spPr>
          <a:xfrm>
            <a:off x="1821383" y="7755014"/>
            <a:ext cx="256334" cy="256334"/>
          </a:xfrm>
          <a:custGeom>
            <a:avLst/>
            <a:gdLst/>
            <a:ahLst/>
            <a:cxnLst/>
            <a:rect l="l" t="t" r="r" b="b"/>
            <a:pathLst>
              <a:path w="256334" h="256334">
                <a:moveTo>
                  <a:pt x="0" y="0"/>
                </a:moveTo>
                <a:lnTo>
                  <a:pt x="256334" y="0"/>
                </a:lnTo>
                <a:lnTo>
                  <a:pt x="256334" y="256334"/>
                </a:lnTo>
                <a:lnTo>
                  <a:pt x="0" y="25633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58" name="TextBox 58"/>
          <p:cNvSpPr txBox="1"/>
          <p:nvPr/>
        </p:nvSpPr>
        <p:spPr>
          <a:xfrm>
            <a:off x="332851" y="8967719"/>
            <a:ext cx="1914196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D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ans le mémoire que vous lisez, l'auteur cite un cours donné par son professeur de physique quantique.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332851" y="9841312"/>
            <a:ext cx="1914196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Et il donne le lien pour y accéder en ligne. Vous pouvez donc en vérifier la qualité.</a:t>
            </a:r>
          </a:p>
        </p:txBody>
      </p:sp>
      <p:grpSp>
        <p:nvGrpSpPr>
          <p:cNvPr id="60" name="Group 60"/>
          <p:cNvGrpSpPr/>
          <p:nvPr/>
        </p:nvGrpSpPr>
        <p:grpSpPr>
          <a:xfrm>
            <a:off x="2562480" y="6873786"/>
            <a:ext cx="2414714" cy="3751904"/>
            <a:chOff x="0" y="0"/>
            <a:chExt cx="4737342" cy="7360728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27688" r="-27688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62" name="Group 62"/>
          <p:cNvGrpSpPr/>
          <p:nvPr/>
        </p:nvGrpSpPr>
        <p:grpSpPr>
          <a:xfrm>
            <a:off x="2600629" y="7524300"/>
            <a:ext cx="2378344" cy="1067367"/>
            <a:chOff x="0" y="0"/>
            <a:chExt cx="812800" cy="364734"/>
          </a:xfrm>
        </p:grpSpPr>
        <p:sp>
          <p:nvSpPr>
            <p:cNvPr id="63" name="Freeform 63"/>
            <p:cNvSpPr/>
            <p:nvPr/>
          </p:nvSpPr>
          <p:spPr>
            <a:xfrm>
              <a:off x="30185" y="18275"/>
              <a:ext cx="752430" cy="346432"/>
            </a:xfrm>
            <a:custGeom>
              <a:avLst/>
              <a:gdLst/>
              <a:ahLst/>
              <a:cxnLst/>
              <a:rect l="l" t="t" r="r" b="b"/>
              <a:pathLst>
                <a:path w="752430" h="346432">
                  <a:moveTo>
                    <a:pt x="539169" y="17842"/>
                  </a:moveTo>
                  <a:lnTo>
                    <a:pt x="613682" y="34358"/>
                  </a:lnTo>
                  <a:cubicBezTo>
                    <a:pt x="669608" y="46753"/>
                    <a:pt x="716919" y="83796"/>
                    <a:pt x="742369" y="135115"/>
                  </a:cubicBezTo>
                  <a:lnTo>
                    <a:pt x="742369" y="135115"/>
                  </a:lnTo>
                  <a:cubicBezTo>
                    <a:pt x="764995" y="180739"/>
                    <a:pt x="748266" y="236093"/>
                    <a:pt x="704157" y="261549"/>
                  </a:cubicBezTo>
                  <a:lnTo>
                    <a:pt x="669847" y="281351"/>
                  </a:lnTo>
                  <a:cubicBezTo>
                    <a:pt x="595971" y="323987"/>
                    <a:pt x="512176" y="346432"/>
                    <a:pt x="426879" y="346432"/>
                  </a:cubicBezTo>
                  <a:lnTo>
                    <a:pt x="325551" y="346432"/>
                  </a:lnTo>
                  <a:cubicBezTo>
                    <a:pt x="240254" y="346432"/>
                    <a:pt x="156459" y="323987"/>
                    <a:pt x="82583" y="281351"/>
                  </a:cubicBezTo>
                  <a:lnTo>
                    <a:pt x="48273" y="261549"/>
                  </a:lnTo>
                  <a:cubicBezTo>
                    <a:pt x="4164" y="236093"/>
                    <a:pt x="-12565" y="180739"/>
                    <a:pt x="10061" y="135115"/>
                  </a:cubicBezTo>
                  <a:lnTo>
                    <a:pt x="10061" y="135115"/>
                  </a:lnTo>
                  <a:cubicBezTo>
                    <a:pt x="35511" y="83796"/>
                    <a:pt x="82822" y="46753"/>
                    <a:pt x="138748" y="34358"/>
                  </a:cubicBezTo>
                  <a:lnTo>
                    <a:pt x="213261" y="17842"/>
                  </a:lnTo>
                  <a:cubicBezTo>
                    <a:pt x="320595" y="-5947"/>
                    <a:pt x="431835" y="-5947"/>
                    <a:pt x="539169" y="17842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64" name="TextBox 64"/>
            <p:cNvSpPr txBox="1"/>
            <p:nvPr/>
          </p:nvSpPr>
          <p:spPr>
            <a:xfrm>
              <a:off x="125043" y="24261"/>
              <a:ext cx="562713" cy="290592"/>
            </a:xfrm>
            <a:prstGeom prst="rect">
              <a:avLst/>
            </a:prstGeom>
          </p:spPr>
          <p:txBody>
            <a:bodyPr lIns="55230" tIns="55230" rIns="55230" bIns="5523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2665716" y="8809134"/>
            <a:ext cx="2235962" cy="765478"/>
            <a:chOff x="0" y="0"/>
            <a:chExt cx="456349" cy="156226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456349" cy="156226"/>
            </a:xfrm>
            <a:custGeom>
              <a:avLst/>
              <a:gdLst/>
              <a:ahLst/>
              <a:cxnLst/>
              <a:rect l="l" t="t" r="r" b="b"/>
              <a:pathLst>
                <a:path w="456349" h="156226">
                  <a:moveTo>
                    <a:pt x="456349" y="78113"/>
                  </a:moveTo>
                  <a:lnTo>
                    <a:pt x="456349" y="78113"/>
                  </a:lnTo>
                  <a:cubicBezTo>
                    <a:pt x="456349" y="121254"/>
                    <a:pt x="421376" y="156226"/>
                    <a:pt x="378236" y="156226"/>
                  </a:cubicBezTo>
                  <a:lnTo>
                    <a:pt x="78113" y="156226"/>
                  </a:lnTo>
                  <a:cubicBezTo>
                    <a:pt x="57396" y="156226"/>
                    <a:pt x="37528" y="147997"/>
                    <a:pt x="22879" y="133347"/>
                  </a:cubicBezTo>
                  <a:cubicBezTo>
                    <a:pt x="8230" y="118698"/>
                    <a:pt x="0" y="98830"/>
                    <a:pt x="0" y="78113"/>
                  </a:cubicBezTo>
                  <a:lnTo>
                    <a:pt x="0" y="78113"/>
                  </a:lnTo>
                  <a:cubicBezTo>
                    <a:pt x="0" y="57396"/>
                    <a:pt x="8230" y="37528"/>
                    <a:pt x="22879" y="22879"/>
                  </a:cubicBezTo>
                  <a:cubicBezTo>
                    <a:pt x="37528" y="8230"/>
                    <a:pt x="57396" y="0"/>
                    <a:pt x="78113" y="0"/>
                  </a:cubicBezTo>
                  <a:lnTo>
                    <a:pt x="378236" y="0"/>
                  </a:lnTo>
                  <a:cubicBezTo>
                    <a:pt x="398953" y="0"/>
                    <a:pt x="418821" y="8230"/>
                    <a:pt x="433470" y="22879"/>
                  </a:cubicBezTo>
                  <a:cubicBezTo>
                    <a:pt x="448119" y="37528"/>
                    <a:pt x="456349" y="57396"/>
                    <a:pt x="456349" y="78113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67" name="TextBox 67"/>
            <p:cNvSpPr txBox="1"/>
            <p:nvPr/>
          </p:nvSpPr>
          <p:spPr>
            <a:xfrm>
              <a:off x="0" y="-19050"/>
              <a:ext cx="456349" cy="175276"/>
            </a:xfrm>
            <a:prstGeom prst="rect">
              <a:avLst/>
            </a:prstGeom>
          </p:spPr>
          <p:txBody>
            <a:bodyPr lIns="55230" tIns="55230" rIns="55230" bIns="55230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2665716" y="9698916"/>
            <a:ext cx="2235962" cy="765478"/>
            <a:chOff x="0" y="0"/>
            <a:chExt cx="456349" cy="156226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456349" cy="156226"/>
            </a:xfrm>
            <a:custGeom>
              <a:avLst/>
              <a:gdLst/>
              <a:ahLst/>
              <a:cxnLst/>
              <a:rect l="l" t="t" r="r" b="b"/>
              <a:pathLst>
                <a:path w="456349" h="156226">
                  <a:moveTo>
                    <a:pt x="456349" y="78113"/>
                  </a:moveTo>
                  <a:lnTo>
                    <a:pt x="456349" y="78113"/>
                  </a:lnTo>
                  <a:cubicBezTo>
                    <a:pt x="456349" y="121254"/>
                    <a:pt x="421376" y="156226"/>
                    <a:pt x="378236" y="156226"/>
                  </a:cubicBezTo>
                  <a:lnTo>
                    <a:pt x="78113" y="156226"/>
                  </a:lnTo>
                  <a:cubicBezTo>
                    <a:pt x="57396" y="156226"/>
                    <a:pt x="37528" y="147997"/>
                    <a:pt x="22879" y="133347"/>
                  </a:cubicBezTo>
                  <a:cubicBezTo>
                    <a:pt x="8230" y="118698"/>
                    <a:pt x="0" y="98830"/>
                    <a:pt x="0" y="78113"/>
                  </a:cubicBezTo>
                  <a:lnTo>
                    <a:pt x="0" y="78113"/>
                  </a:lnTo>
                  <a:cubicBezTo>
                    <a:pt x="0" y="57396"/>
                    <a:pt x="8230" y="37528"/>
                    <a:pt x="22879" y="22879"/>
                  </a:cubicBezTo>
                  <a:cubicBezTo>
                    <a:pt x="37528" y="8230"/>
                    <a:pt x="57396" y="0"/>
                    <a:pt x="78113" y="0"/>
                  </a:cubicBezTo>
                  <a:lnTo>
                    <a:pt x="378236" y="0"/>
                  </a:lnTo>
                  <a:cubicBezTo>
                    <a:pt x="398953" y="0"/>
                    <a:pt x="418821" y="8230"/>
                    <a:pt x="433470" y="22879"/>
                  </a:cubicBezTo>
                  <a:cubicBezTo>
                    <a:pt x="448119" y="37528"/>
                    <a:pt x="456349" y="57396"/>
                    <a:pt x="456349" y="78113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70" name="TextBox 70"/>
            <p:cNvSpPr txBox="1"/>
            <p:nvPr/>
          </p:nvSpPr>
          <p:spPr>
            <a:xfrm>
              <a:off x="0" y="-19050"/>
              <a:ext cx="456349" cy="175276"/>
            </a:xfrm>
            <a:prstGeom prst="rect">
              <a:avLst/>
            </a:prstGeom>
          </p:spPr>
          <p:txBody>
            <a:bodyPr lIns="55230" tIns="55230" rIns="55230" bIns="55230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1" name="Freeform 71"/>
          <p:cNvSpPr/>
          <p:nvPr/>
        </p:nvSpPr>
        <p:spPr>
          <a:xfrm>
            <a:off x="4208228" y="7748372"/>
            <a:ext cx="289100" cy="309612"/>
          </a:xfrm>
          <a:custGeom>
            <a:avLst/>
            <a:gdLst/>
            <a:ahLst/>
            <a:cxnLst/>
            <a:rect l="l" t="t" r="r" b="b"/>
            <a:pathLst>
              <a:path w="289100" h="309612">
                <a:moveTo>
                  <a:pt x="0" y="0"/>
                </a:moveTo>
                <a:lnTo>
                  <a:pt x="289100" y="0"/>
                </a:lnTo>
                <a:lnTo>
                  <a:pt x="289100" y="309612"/>
                </a:lnTo>
                <a:lnTo>
                  <a:pt x="0" y="3096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72" name="TextBox 72"/>
          <p:cNvSpPr txBox="1"/>
          <p:nvPr/>
        </p:nvSpPr>
        <p:spPr>
          <a:xfrm>
            <a:off x="2944378" y="7773731"/>
            <a:ext cx="1644382" cy="641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15"/>
              </a:lnSpc>
              <a:spcBef>
                <a:spcPct val="0"/>
              </a:spcBef>
            </a:pPr>
            <a:r>
              <a:rPr lang="en-US" sz="2597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</a:t>
            </a:r>
          </a:p>
          <a:p>
            <a:pPr marL="0" lvl="0" indent="0" algn="l">
              <a:lnSpc>
                <a:spcPts val="2415"/>
              </a:lnSpc>
              <a:spcBef>
                <a:spcPct val="0"/>
              </a:spcBef>
            </a:pPr>
            <a:r>
              <a:rPr lang="en-US" sz="2597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nombreuses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2832703" y="8951813"/>
            <a:ext cx="1914196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Dans 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un livre sur l'histoire du droit, l'auteur a cité un grand nombre de sources. 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2832703" y="9793687"/>
            <a:ext cx="1914196" cy="573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Cette bibliographie complète et exhaustive renforce la crédibilité, la profondeur et l'objectivité de sa recherche.</a:t>
            </a:r>
          </a:p>
        </p:txBody>
      </p:sp>
      <p:grpSp>
        <p:nvGrpSpPr>
          <p:cNvPr id="75" name="Group 75"/>
          <p:cNvGrpSpPr/>
          <p:nvPr/>
        </p:nvGrpSpPr>
        <p:grpSpPr>
          <a:xfrm>
            <a:off x="4588759" y="6968085"/>
            <a:ext cx="316280" cy="316280"/>
            <a:chOff x="0" y="0"/>
            <a:chExt cx="812800" cy="812800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E4E8F8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7" name="TextBox 7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1497" tIns="31497" rIns="31497" bIns="31497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78" name="Freeform 78"/>
          <p:cNvSpPr/>
          <p:nvPr/>
        </p:nvSpPr>
        <p:spPr>
          <a:xfrm>
            <a:off x="4653294" y="7032853"/>
            <a:ext cx="187210" cy="186742"/>
          </a:xfrm>
          <a:custGeom>
            <a:avLst/>
            <a:gdLst/>
            <a:ahLst/>
            <a:cxnLst/>
            <a:rect l="l" t="t" r="r" b="b"/>
            <a:pathLst>
              <a:path w="187210" h="186742">
                <a:moveTo>
                  <a:pt x="0" y="0"/>
                </a:moveTo>
                <a:lnTo>
                  <a:pt x="187210" y="0"/>
                </a:lnTo>
                <a:lnTo>
                  <a:pt x="187210" y="186742"/>
                </a:lnTo>
                <a:lnTo>
                  <a:pt x="0" y="1867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3" name="Rectangle : coins arrondis 132">
            <a:extLst>
              <a:ext uri="{FF2B5EF4-FFF2-40B4-BE49-F238E27FC236}">
                <a16:creationId xmlns:a16="http://schemas.microsoft.com/office/drawing/2014/main" id="{3C411C00-8932-4FAC-860C-21036D867DA9}"/>
              </a:ext>
            </a:extLst>
          </p:cNvPr>
          <p:cNvSpPr/>
          <p:nvPr/>
        </p:nvSpPr>
        <p:spPr>
          <a:xfrm>
            <a:off x="2674614" y="4017255"/>
            <a:ext cx="2085461" cy="2401130"/>
          </a:xfrm>
          <a:prstGeom prst="roundRect">
            <a:avLst/>
          </a:prstGeom>
          <a:solidFill>
            <a:srgbClr val="E4E8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82" name="Group 82"/>
          <p:cNvGrpSpPr/>
          <p:nvPr/>
        </p:nvGrpSpPr>
        <p:grpSpPr>
          <a:xfrm>
            <a:off x="4495807" y="2979971"/>
            <a:ext cx="353606" cy="341998"/>
            <a:chOff x="0" y="0"/>
            <a:chExt cx="812800" cy="812800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E4E8F8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4" name="TextBox 8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4250" tIns="34250" rIns="34250" bIns="3425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85" name="Freeform 85"/>
          <p:cNvSpPr/>
          <p:nvPr/>
        </p:nvSpPr>
        <p:spPr>
          <a:xfrm>
            <a:off x="4567959" y="3050006"/>
            <a:ext cx="209304" cy="201927"/>
          </a:xfrm>
          <a:custGeom>
            <a:avLst/>
            <a:gdLst/>
            <a:ahLst/>
            <a:cxnLst/>
            <a:rect l="l" t="t" r="r" b="b"/>
            <a:pathLst>
              <a:path w="271435" h="270757">
                <a:moveTo>
                  <a:pt x="0" y="0"/>
                </a:moveTo>
                <a:lnTo>
                  <a:pt x="271435" y="0"/>
                </a:lnTo>
                <a:lnTo>
                  <a:pt x="271435" y="270756"/>
                </a:lnTo>
                <a:lnTo>
                  <a:pt x="0" y="27075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86" name="Group 86"/>
          <p:cNvGrpSpPr/>
          <p:nvPr/>
        </p:nvGrpSpPr>
        <p:grpSpPr>
          <a:xfrm>
            <a:off x="2601075" y="3259511"/>
            <a:ext cx="2290391" cy="710317"/>
            <a:chOff x="0" y="0"/>
            <a:chExt cx="812800" cy="260601"/>
          </a:xfrm>
        </p:grpSpPr>
        <p:sp>
          <p:nvSpPr>
            <p:cNvPr id="87" name="Freeform 87"/>
            <p:cNvSpPr/>
            <p:nvPr/>
          </p:nvSpPr>
          <p:spPr>
            <a:xfrm>
              <a:off x="30108" y="12983"/>
              <a:ext cx="752583" cy="247599"/>
            </a:xfrm>
            <a:custGeom>
              <a:avLst/>
              <a:gdLst/>
              <a:ahLst/>
              <a:cxnLst/>
              <a:rect l="l" t="t" r="r" b="b"/>
              <a:pathLst>
                <a:path w="752583" h="247599">
                  <a:moveTo>
                    <a:pt x="539246" y="12823"/>
                  </a:moveTo>
                  <a:lnTo>
                    <a:pt x="632485" y="27588"/>
                  </a:lnTo>
                  <a:cubicBezTo>
                    <a:pt x="677017" y="34641"/>
                    <a:pt x="716737" y="59574"/>
                    <a:pt x="742446" y="96613"/>
                  </a:cubicBezTo>
                  <a:lnTo>
                    <a:pt x="742446" y="96613"/>
                  </a:lnTo>
                  <a:cubicBezTo>
                    <a:pt x="752251" y="110741"/>
                    <a:pt x="755128" y="128551"/>
                    <a:pt x="750269" y="145047"/>
                  </a:cubicBezTo>
                  <a:cubicBezTo>
                    <a:pt x="745409" y="161544"/>
                    <a:pt x="733337" y="174950"/>
                    <a:pt x="717439" y="181506"/>
                  </a:cubicBezTo>
                  <a:lnTo>
                    <a:pt x="669924" y="201099"/>
                  </a:lnTo>
                  <a:cubicBezTo>
                    <a:pt x="595469" y="231801"/>
                    <a:pt x="515714" y="247599"/>
                    <a:pt x="435178" y="247599"/>
                  </a:cubicBezTo>
                  <a:lnTo>
                    <a:pt x="317406" y="247599"/>
                  </a:lnTo>
                  <a:cubicBezTo>
                    <a:pt x="236870" y="247599"/>
                    <a:pt x="157115" y="231801"/>
                    <a:pt x="82660" y="201099"/>
                  </a:cubicBezTo>
                  <a:lnTo>
                    <a:pt x="35145" y="181506"/>
                  </a:lnTo>
                  <a:cubicBezTo>
                    <a:pt x="19247" y="174950"/>
                    <a:pt x="7175" y="161544"/>
                    <a:pt x="2315" y="145047"/>
                  </a:cubicBezTo>
                  <a:cubicBezTo>
                    <a:pt x="-2544" y="128551"/>
                    <a:pt x="333" y="110741"/>
                    <a:pt x="10138" y="96613"/>
                  </a:cubicBezTo>
                  <a:lnTo>
                    <a:pt x="10138" y="96613"/>
                  </a:lnTo>
                  <a:cubicBezTo>
                    <a:pt x="35847" y="59574"/>
                    <a:pt x="75567" y="34641"/>
                    <a:pt x="120099" y="27588"/>
                  </a:cubicBezTo>
                  <a:lnTo>
                    <a:pt x="213338" y="12823"/>
                  </a:lnTo>
                  <a:cubicBezTo>
                    <a:pt x="321301" y="-4275"/>
                    <a:pt x="431283" y="-4275"/>
                    <a:pt x="539246" y="12823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88" name="TextBox 88"/>
            <p:cNvSpPr txBox="1"/>
            <p:nvPr/>
          </p:nvSpPr>
          <p:spPr>
            <a:xfrm>
              <a:off x="125043" y="-3069"/>
              <a:ext cx="562713" cy="228030"/>
            </a:xfrm>
            <a:prstGeom prst="rect">
              <a:avLst/>
            </a:prstGeom>
          </p:spPr>
          <p:txBody>
            <a:bodyPr lIns="55241" tIns="55241" rIns="55241" bIns="55241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89" name="TextBox 89"/>
          <p:cNvSpPr txBox="1"/>
          <p:nvPr/>
        </p:nvSpPr>
        <p:spPr>
          <a:xfrm>
            <a:off x="3023154" y="3454541"/>
            <a:ext cx="1330452" cy="403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</a:t>
            </a:r>
          </a:p>
        </p:txBody>
      </p:sp>
      <p:sp>
        <p:nvSpPr>
          <p:cNvPr id="92" name="TextBox 92"/>
          <p:cNvSpPr txBox="1"/>
          <p:nvPr/>
        </p:nvSpPr>
        <p:spPr>
          <a:xfrm>
            <a:off x="2648325" y="3885083"/>
            <a:ext cx="2085461" cy="2527796"/>
          </a:xfrm>
          <a:prstGeom prst="rect">
            <a:avLst/>
          </a:prstGeom>
        </p:spPr>
        <p:txBody>
          <a:bodyPr lIns="55241" tIns="55241" rIns="55241" bIns="55241" rtlCol="0" anchor="ctr"/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endParaRPr/>
          </a:p>
        </p:txBody>
      </p:sp>
      <p:sp>
        <p:nvSpPr>
          <p:cNvPr id="93" name="AutoShape 93"/>
          <p:cNvSpPr/>
          <p:nvPr/>
        </p:nvSpPr>
        <p:spPr>
          <a:xfrm>
            <a:off x="2678345" y="4512376"/>
            <a:ext cx="2055439" cy="0"/>
          </a:xfrm>
          <a:prstGeom prst="line">
            <a:avLst/>
          </a:prstGeom>
          <a:ln w="254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4" name="AutoShape 94"/>
          <p:cNvSpPr/>
          <p:nvPr/>
        </p:nvSpPr>
        <p:spPr>
          <a:xfrm>
            <a:off x="2678345" y="4750045"/>
            <a:ext cx="2055439" cy="0"/>
          </a:xfrm>
          <a:prstGeom prst="line">
            <a:avLst/>
          </a:prstGeom>
          <a:ln w="254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5" name="AutoShape 95"/>
          <p:cNvSpPr/>
          <p:nvPr/>
        </p:nvSpPr>
        <p:spPr>
          <a:xfrm>
            <a:off x="2678345" y="4985798"/>
            <a:ext cx="2055439" cy="0"/>
          </a:xfrm>
          <a:prstGeom prst="line">
            <a:avLst/>
          </a:prstGeom>
          <a:ln w="254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6" name="AutoShape 96"/>
          <p:cNvSpPr/>
          <p:nvPr/>
        </p:nvSpPr>
        <p:spPr>
          <a:xfrm>
            <a:off x="2678345" y="5223466"/>
            <a:ext cx="2055439" cy="0"/>
          </a:xfrm>
          <a:prstGeom prst="line">
            <a:avLst/>
          </a:prstGeom>
          <a:ln w="254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7" name="AutoShape 97"/>
          <p:cNvSpPr/>
          <p:nvPr/>
        </p:nvSpPr>
        <p:spPr>
          <a:xfrm>
            <a:off x="2719693" y="4270050"/>
            <a:ext cx="2014091" cy="4782"/>
          </a:xfrm>
          <a:prstGeom prst="line">
            <a:avLst/>
          </a:prstGeom>
          <a:ln w="254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8" name="AutoShape 98"/>
          <p:cNvSpPr/>
          <p:nvPr/>
        </p:nvSpPr>
        <p:spPr>
          <a:xfrm>
            <a:off x="2648324" y="5449489"/>
            <a:ext cx="2085461" cy="11646"/>
          </a:xfrm>
          <a:prstGeom prst="line">
            <a:avLst/>
          </a:prstGeom>
          <a:ln w="254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9" name="AutoShape 99"/>
          <p:cNvSpPr/>
          <p:nvPr/>
        </p:nvSpPr>
        <p:spPr>
          <a:xfrm>
            <a:off x="2678345" y="5696887"/>
            <a:ext cx="2055439" cy="0"/>
          </a:xfrm>
          <a:prstGeom prst="line">
            <a:avLst/>
          </a:prstGeom>
          <a:ln w="254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0" name="AutoShape 100"/>
          <p:cNvSpPr/>
          <p:nvPr/>
        </p:nvSpPr>
        <p:spPr>
          <a:xfrm>
            <a:off x="2678345" y="5936472"/>
            <a:ext cx="2055439" cy="0"/>
          </a:xfrm>
          <a:prstGeom prst="line">
            <a:avLst/>
          </a:prstGeom>
          <a:ln w="254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1" name="AutoShape 101"/>
          <p:cNvSpPr/>
          <p:nvPr/>
        </p:nvSpPr>
        <p:spPr>
          <a:xfrm>
            <a:off x="2719693" y="6158986"/>
            <a:ext cx="2014091" cy="7679"/>
          </a:xfrm>
          <a:prstGeom prst="line">
            <a:avLst/>
          </a:prstGeom>
          <a:ln w="254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2" name="AutoShape 102"/>
          <p:cNvSpPr/>
          <p:nvPr/>
        </p:nvSpPr>
        <p:spPr>
          <a:xfrm flipH="1">
            <a:off x="4072533" y="4024337"/>
            <a:ext cx="0" cy="2390632"/>
          </a:xfrm>
          <a:prstGeom prst="line">
            <a:avLst/>
          </a:prstGeom>
          <a:ln w="254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3" name="TextBox 103"/>
          <p:cNvSpPr txBox="1"/>
          <p:nvPr/>
        </p:nvSpPr>
        <p:spPr>
          <a:xfrm>
            <a:off x="2970691" y="4126272"/>
            <a:ext cx="1149442" cy="12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3"/>
              </a:lnSpc>
            </a:pPr>
            <a:r>
              <a:rPr lang="en-US" sz="1050" b="1" dirty="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 non </a:t>
            </a:r>
            <a:r>
              <a:rPr lang="en-US" sz="1050" b="1" dirty="0" err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citées</a:t>
            </a:r>
            <a:endParaRPr lang="en-US" sz="1050" b="1" dirty="0">
              <a:solidFill>
                <a:srgbClr val="000000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</p:txBody>
      </p:sp>
      <p:sp>
        <p:nvSpPr>
          <p:cNvPr id="104" name="TextBox 104"/>
          <p:cNvSpPr txBox="1"/>
          <p:nvPr/>
        </p:nvSpPr>
        <p:spPr>
          <a:xfrm>
            <a:off x="2737027" y="4818714"/>
            <a:ext cx="767512" cy="137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29"/>
              </a:lnSpc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Auto-citation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2737024" y="4538423"/>
            <a:ext cx="1103951" cy="174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 dirty="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 </a:t>
            </a:r>
            <a:r>
              <a:rPr lang="en-US" sz="1050" b="1" dirty="0" err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similaires</a:t>
            </a:r>
            <a:endParaRPr lang="en-US" sz="1050" b="1" dirty="0">
              <a:solidFill>
                <a:srgbClr val="000000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</p:txBody>
      </p:sp>
      <p:sp>
        <p:nvSpPr>
          <p:cNvPr id="106" name="TextBox 106"/>
          <p:cNvSpPr txBox="1"/>
          <p:nvPr/>
        </p:nvSpPr>
        <p:spPr>
          <a:xfrm>
            <a:off x="2737571" y="5040259"/>
            <a:ext cx="1148895" cy="152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50"/>
              </a:lnSpc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Un seul type de doc.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2737571" y="5254773"/>
            <a:ext cx="1185103" cy="174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 anciennes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2737571" y="5487182"/>
            <a:ext cx="1185103" cy="174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 accessibles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2737571" y="5722933"/>
            <a:ext cx="1234776" cy="174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 nombreuses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2737024" y="6000404"/>
            <a:ext cx="1314795" cy="1410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050"/>
              </a:lnSpc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Différents points de vue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2960683" y="6188082"/>
            <a:ext cx="979559" cy="174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</a:pPr>
            <a:r>
              <a:rPr lang="en-US" sz="1050" b="1" dirty="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Jeu de </a:t>
            </a:r>
            <a:r>
              <a:rPr lang="en-US" sz="1050" b="1" dirty="0" err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données</a:t>
            </a:r>
            <a:endParaRPr lang="en-US" sz="1050" b="1" dirty="0">
              <a:solidFill>
                <a:srgbClr val="000000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</p:txBody>
      </p:sp>
      <p:sp>
        <p:nvSpPr>
          <p:cNvPr id="112" name="TextBox 112"/>
          <p:cNvSpPr txBox="1"/>
          <p:nvPr/>
        </p:nvSpPr>
        <p:spPr>
          <a:xfrm>
            <a:off x="4257427" y="4021726"/>
            <a:ext cx="205930" cy="234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 dirty="0">
                <a:solidFill>
                  <a:srgbClr val="BC23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-3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4257427" y="4265361"/>
            <a:ext cx="205930" cy="234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BC23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-2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4257427" y="4493433"/>
            <a:ext cx="205930" cy="234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BC23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-2</a:t>
            </a:r>
          </a:p>
        </p:txBody>
      </p:sp>
      <p:sp>
        <p:nvSpPr>
          <p:cNvPr id="115" name="TextBox 115"/>
          <p:cNvSpPr txBox="1"/>
          <p:nvPr/>
        </p:nvSpPr>
        <p:spPr>
          <a:xfrm>
            <a:off x="4257427" y="4732691"/>
            <a:ext cx="205930" cy="234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BC23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-1</a:t>
            </a:r>
          </a:p>
        </p:txBody>
      </p:sp>
      <p:sp>
        <p:nvSpPr>
          <p:cNvPr id="116" name="TextBox 116"/>
          <p:cNvSpPr txBox="1"/>
          <p:nvPr/>
        </p:nvSpPr>
        <p:spPr>
          <a:xfrm>
            <a:off x="4300440" y="4976326"/>
            <a:ext cx="119902" cy="234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71645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0</a:t>
            </a:r>
          </a:p>
        </p:txBody>
      </p:sp>
      <p:sp>
        <p:nvSpPr>
          <p:cNvPr id="117" name="TextBox 117"/>
          <p:cNvSpPr txBox="1"/>
          <p:nvPr/>
        </p:nvSpPr>
        <p:spPr>
          <a:xfrm>
            <a:off x="4302478" y="5215662"/>
            <a:ext cx="119902" cy="2341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 dirty="0">
                <a:solidFill>
                  <a:srgbClr val="71645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0</a:t>
            </a:r>
          </a:p>
        </p:txBody>
      </p:sp>
      <p:sp>
        <p:nvSpPr>
          <p:cNvPr id="118" name="TextBox 118"/>
          <p:cNvSpPr txBox="1"/>
          <p:nvPr/>
        </p:nvSpPr>
        <p:spPr>
          <a:xfrm>
            <a:off x="4244144" y="5452747"/>
            <a:ext cx="232495" cy="228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1166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+1</a:t>
            </a:r>
          </a:p>
        </p:txBody>
      </p:sp>
      <p:sp>
        <p:nvSpPr>
          <p:cNvPr id="119" name="TextBox 119"/>
          <p:cNvSpPr txBox="1"/>
          <p:nvPr/>
        </p:nvSpPr>
        <p:spPr>
          <a:xfrm>
            <a:off x="4244144" y="5689073"/>
            <a:ext cx="232495" cy="228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1166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+2</a:t>
            </a:r>
          </a:p>
        </p:txBody>
      </p:sp>
      <p:sp>
        <p:nvSpPr>
          <p:cNvPr id="120" name="TextBox 120"/>
          <p:cNvSpPr txBox="1"/>
          <p:nvPr/>
        </p:nvSpPr>
        <p:spPr>
          <a:xfrm>
            <a:off x="4246182" y="5923631"/>
            <a:ext cx="232495" cy="228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1166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+2</a:t>
            </a:r>
          </a:p>
        </p:txBody>
      </p:sp>
      <p:sp>
        <p:nvSpPr>
          <p:cNvPr id="121" name="TextBox 121"/>
          <p:cNvSpPr txBox="1"/>
          <p:nvPr/>
        </p:nvSpPr>
        <p:spPr>
          <a:xfrm>
            <a:off x="4246182" y="6164179"/>
            <a:ext cx="232495" cy="228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1166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+3</a:t>
            </a:r>
          </a:p>
        </p:txBody>
      </p:sp>
      <p:sp>
        <p:nvSpPr>
          <p:cNvPr id="122" name="TextBox 122"/>
          <p:cNvSpPr txBox="1"/>
          <p:nvPr/>
        </p:nvSpPr>
        <p:spPr>
          <a:xfrm>
            <a:off x="2737024" y="4353744"/>
            <a:ext cx="1093472" cy="12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3"/>
              </a:lnSpc>
            </a:pPr>
            <a:r>
              <a:rPr lang="en-US" sz="1050" b="1" dirty="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 hors </a:t>
            </a:r>
            <a:r>
              <a:rPr lang="en-US" sz="1050" b="1" dirty="0" err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sujet</a:t>
            </a:r>
            <a:endParaRPr lang="en-US" sz="1050" b="1" dirty="0">
              <a:solidFill>
                <a:srgbClr val="000000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</p:txBody>
      </p:sp>
      <p:sp>
        <p:nvSpPr>
          <p:cNvPr id="125" name="TextBox 19">
            <a:extLst>
              <a:ext uri="{FF2B5EF4-FFF2-40B4-BE49-F238E27FC236}">
                <a16:creationId xmlns:a16="http://schemas.microsoft.com/office/drawing/2014/main" id="{D672C305-6412-4538-B97E-40366F3691CD}"/>
              </a:ext>
            </a:extLst>
          </p:cNvPr>
          <p:cNvSpPr txBox="1"/>
          <p:nvPr/>
        </p:nvSpPr>
        <p:spPr>
          <a:xfrm>
            <a:off x="2789926" y="3928136"/>
            <a:ext cx="2085461" cy="260684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29560" y="6873786"/>
            <a:ext cx="2414714" cy="3751904"/>
            <a:chOff x="0" y="0"/>
            <a:chExt cx="4737342" cy="73607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27688" r="-27688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4" name="Group 4"/>
          <p:cNvGrpSpPr/>
          <p:nvPr/>
        </p:nvGrpSpPr>
        <p:grpSpPr>
          <a:xfrm>
            <a:off x="89935" y="6873786"/>
            <a:ext cx="2414714" cy="3751904"/>
            <a:chOff x="0" y="0"/>
            <a:chExt cx="4737342" cy="73607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27688" r="-27688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2562480" y="6873786"/>
            <a:ext cx="2414714" cy="3751904"/>
            <a:chOff x="0" y="0"/>
            <a:chExt cx="4737342" cy="736072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27688" r="-27688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18080" y="8215944"/>
            <a:ext cx="2378837" cy="1067589"/>
            <a:chOff x="0" y="0"/>
            <a:chExt cx="812800" cy="364734"/>
          </a:xfrm>
        </p:grpSpPr>
        <p:sp>
          <p:nvSpPr>
            <p:cNvPr id="9" name="Freeform 9"/>
            <p:cNvSpPr/>
            <p:nvPr/>
          </p:nvSpPr>
          <p:spPr>
            <a:xfrm>
              <a:off x="30185" y="18275"/>
              <a:ext cx="752430" cy="346432"/>
            </a:xfrm>
            <a:custGeom>
              <a:avLst/>
              <a:gdLst/>
              <a:ahLst/>
              <a:cxnLst/>
              <a:rect l="l" t="t" r="r" b="b"/>
              <a:pathLst>
                <a:path w="752430" h="346432">
                  <a:moveTo>
                    <a:pt x="539169" y="17842"/>
                  </a:moveTo>
                  <a:lnTo>
                    <a:pt x="613682" y="34358"/>
                  </a:lnTo>
                  <a:cubicBezTo>
                    <a:pt x="669608" y="46753"/>
                    <a:pt x="716919" y="83796"/>
                    <a:pt x="742369" y="135115"/>
                  </a:cubicBezTo>
                  <a:lnTo>
                    <a:pt x="742369" y="135115"/>
                  </a:lnTo>
                  <a:cubicBezTo>
                    <a:pt x="764995" y="180739"/>
                    <a:pt x="748266" y="236093"/>
                    <a:pt x="704157" y="261549"/>
                  </a:cubicBezTo>
                  <a:lnTo>
                    <a:pt x="669847" y="281351"/>
                  </a:lnTo>
                  <a:cubicBezTo>
                    <a:pt x="595971" y="323987"/>
                    <a:pt x="512176" y="346432"/>
                    <a:pt x="426879" y="346432"/>
                  </a:cubicBezTo>
                  <a:lnTo>
                    <a:pt x="325551" y="346432"/>
                  </a:lnTo>
                  <a:cubicBezTo>
                    <a:pt x="240254" y="346432"/>
                    <a:pt x="156459" y="323987"/>
                    <a:pt x="82583" y="281351"/>
                  </a:cubicBezTo>
                  <a:lnTo>
                    <a:pt x="48273" y="261549"/>
                  </a:lnTo>
                  <a:cubicBezTo>
                    <a:pt x="4164" y="236093"/>
                    <a:pt x="-12565" y="180739"/>
                    <a:pt x="10061" y="135115"/>
                  </a:cubicBezTo>
                  <a:lnTo>
                    <a:pt x="10061" y="135115"/>
                  </a:lnTo>
                  <a:cubicBezTo>
                    <a:pt x="35511" y="83796"/>
                    <a:pt x="82822" y="46753"/>
                    <a:pt x="138748" y="34358"/>
                  </a:cubicBezTo>
                  <a:lnTo>
                    <a:pt x="213261" y="17842"/>
                  </a:lnTo>
                  <a:cubicBezTo>
                    <a:pt x="320595" y="-5947"/>
                    <a:pt x="431835" y="-5947"/>
                    <a:pt x="539169" y="17842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25043" y="-13839"/>
              <a:ext cx="562713" cy="328692"/>
            </a:xfrm>
            <a:prstGeom prst="rect">
              <a:avLst/>
            </a:prstGeom>
          </p:spPr>
          <p:txBody>
            <a:bodyPr lIns="55241" tIns="55241" rIns="55241" bIns="55241" rtlCol="0" anchor="ctr"/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605223" y="8215944"/>
            <a:ext cx="2378837" cy="1067589"/>
            <a:chOff x="0" y="0"/>
            <a:chExt cx="812800" cy="364734"/>
          </a:xfrm>
        </p:grpSpPr>
        <p:sp>
          <p:nvSpPr>
            <p:cNvPr id="12" name="Freeform 12"/>
            <p:cNvSpPr/>
            <p:nvPr/>
          </p:nvSpPr>
          <p:spPr>
            <a:xfrm>
              <a:off x="30185" y="18275"/>
              <a:ext cx="752430" cy="346432"/>
            </a:xfrm>
            <a:custGeom>
              <a:avLst/>
              <a:gdLst/>
              <a:ahLst/>
              <a:cxnLst/>
              <a:rect l="l" t="t" r="r" b="b"/>
              <a:pathLst>
                <a:path w="752430" h="346432">
                  <a:moveTo>
                    <a:pt x="539169" y="17842"/>
                  </a:moveTo>
                  <a:lnTo>
                    <a:pt x="613682" y="34358"/>
                  </a:lnTo>
                  <a:cubicBezTo>
                    <a:pt x="669608" y="46753"/>
                    <a:pt x="716919" y="83796"/>
                    <a:pt x="742369" y="135115"/>
                  </a:cubicBezTo>
                  <a:lnTo>
                    <a:pt x="742369" y="135115"/>
                  </a:lnTo>
                  <a:cubicBezTo>
                    <a:pt x="764995" y="180739"/>
                    <a:pt x="748266" y="236093"/>
                    <a:pt x="704157" y="261549"/>
                  </a:cubicBezTo>
                  <a:lnTo>
                    <a:pt x="669847" y="281351"/>
                  </a:lnTo>
                  <a:cubicBezTo>
                    <a:pt x="595971" y="323987"/>
                    <a:pt x="512176" y="346432"/>
                    <a:pt x="426879" y="346432"/>
                  </a:cubicBezTo>
                  <a:lnTo>
                    <a:pt x="325551" y="346432"/>
                  </a:lnTo>
                  <a:cubicBezTo>
                    <a:pt x="240254" y="346432"/>
                    <a:pt x="156459" y="323987"/>
                    <a:pt x="82583" y="281351"/>
                  </a:cubicBezTo>
                  <a:lnTo>
                    <a:pt x="48273" y="261549"/>
                  </a:lnTo>
                  <a:cubicBezTo>
                    <a:pt x="4164" y="236093"/>
                    <a:pt x="-12565" y="180739"/>
                    <a:pt x="10061" y="135115"/>
                  </a:cubicBezTo>
                  <a:lnTo>
                    <a:pt x="10061" y="135115"/>
                  </a:lnTo>
                  <a:cubicBezTo>
                    <a:pt x="35511" y="83796"/>
                    <a:pt x="82822" y="46753"/>
                    <a:pt x="138748" y="34358"/>
                  </a:cubicBezTo>
                  <a:lnTo>
                    <a:pt x="213261" y="17842"/>
                  </a:lnTo>
                  <a:cubicBezTo>
                    <a:pt x="320595" y="-5947"/>
                    <a:pt x="431835" y="-5947"/>
                    <a:pt x="539169" y="17842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25043" y="-13839"/>
              <a:ext cx="562713" cy="328692"/>
            </a:xfrm>
            <a:prstGeom prst="rect">
              <a:avLst/>
            </a:prstGeom>
          </p:spPr>
          <p:txBody>
            <a:bodyPr lIns="55241" tIns="55241" rIns="55241" bIns="55241" rtlCol="0" anchor="ctr"/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071885" y="8215944"/>
            <a:ext cx="2378837" cy="1067589"/>
            <a:chOff x="0" y="0"/>
            <a:chExt cx="812800" cy="364734"/>
          </a:xfrm>
        </p:grpSpPr>
        <p:sp>
          <p:nvSpPr>
            <p:cNvPr id="15" name="Freeform 15"/>
            <p:cNvSpPr/>
            <p:nvPr/>
          </p:nvSpPr>
          <p:spPr>
            <a:xfrm>
              <a:off x="30185" y="18275"/>
              <a:ext cx="752430" cy="346432"/>
            </a:xfrm>
            <a:custGeom>
              <a:avLst/>
              <a:gdLst/>
              <a:ahLst/>
              <a:cxnLst/>
              <a:rect l="l" t="t" r="r" b="b"/>
              <a:pathLst>
                <a:path w="752430" h="346432">
                  <a:moveTo>
                    <a:pt x="539169" y="17842"/>
                  </a:moveTo>
                  <a:lnTo>
                    <a:pt x="613682" y="34358"/>
                  </a:lnTo>
                  <a:cubicBezTo>
                    <a:pt x="669608" y="46753"/>
                    <a:pt x="716919" y="83796"/>
                    <a:pt x="742369" y="135115"/>
                  </a:cubicBezTo>
                  <a:lnTo>
                    <a:pt x="742369" y="135115"/>
                  </a:lnTo>
                  <a:cubicBezTo>
                    <a:pt x="764995" y="180739"/>
                    <a:pt x="748266" y="236093"/>
                    <a:pt x="704157" y="261549"/>
                  </a:cubicBezTo>
                  <a:lnTo>
                    <a:pt x="669847" y="281351"/>
                  </a:lnTo>
                  <a:cubicBezTo>
                    <a:pt x="595971" y="323987"/>
                    <a:pt x="512176" y="346432"/>
                    <a:pt x="426879" y="346432"/>
                  </a:cubicBezTo>
                  <a:lnTo>
                    <a:pt x="325551" y="346432"/>
                  </a:lnTo>
                  <a:cubicBezTo>
                    <a:pt x="240254" y="346432"/>
                    <a:pt x="156459" y="323987"/>
                    <a:pt x="82583" y="281351"/>
                  </a:cubicBezTo>
                  <a:lnTo>
                    <a:pt x="48273" y="261549"/>
                  </a:lnTo>
                  <a:cubicBezTo>
                    <a:pt x="4164" y="236093"/>
                    <a:pt x="-12565" y="180739"/>
                    <a:pt x="10061" y="135115"/>
                  </a:cubicBezTo>
                  <a:lnTo>
                    <a:pt x="10061" y="135115"/>
                  </a:lnTo>
                  <a:cubicBezTo>
                    <a:pt x="35511" y="83796"/>
                    <a:pt x="82822" y="46753"/>
                    <a:pt x="138748" y="34358"/>
                  </a:cubicBezTo>
                  <a:lnTo>
                    <a:pt x="213261" y="17842"/>
                  </a:lnTo>
                  <a:cubicBezTo>
                    <a:pt x="320595" y="-5947"/>
                    <a:pt x="431835" y="-5947"/>
                    <a:pt x="539169" y="17842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25043" y="-13839"/>
              <a:ext cx="562713" cy="328692"/>
            </a:xfrm>
            <a:prstGeom prst="rect">
              <a:avLst/>
            </a:prstGeom>
          </p:spPr>
          <p:txBody>
            <a:bodyPr lIns="55241" tIns="55241" rIns="55241" bIns="55241" rtlCol="0" anchor="ctr"/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44301" y="8588766"/>
            <a:ext cx="1305982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146904" y="8588766"/>
            <a:ext cx="1295475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658293" y="8588766"/>
            <a:ext cx="1241897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5029560" y="2894040"/>
            <a:ext cx="2414714" cy="3751904"/>
            <a:chOff x="0" y="0"/>
            <a:chExt cx="4737342" cy="736072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27688" r="-27688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89934" y="2894040"/>
            <a:ext cx="2472545" cy="3751904"/>
            <a:chOff x="0" y="0"/>
            <a:chExt cx="4737342" cy="736072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blipFill>
              <a:blip r:embed="rId2"/>
              <a:stretch>
                <a:fillRect l="-27688" r="-27688"/>
              </a:stretch>
            </a:blip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136018" y="4244432"/>
            <a:ext cx="2378837" cy="1067589"/>
            <a:chOff x="0" y="0"/>
            <a:chExt cx="812800" cy="364734"/>
          </a:xfrm>
        </p:grpSpPr>
        <p:sp>
          <p:nvSpPr>
            <p:cNvPr id="25" name="Freeform 25"/>
            <p:cNvSpPr/>
            <p:nvPr/>
          </p:nvSpPr>
          <p:spPr>
            <a:xfrm>
              <a:off x="30185" y="18275"/>
              <a:ext cx="752430" cy="346432"/>
            </a:xfrm>
            <a:custGeom>
              <a:avLst/>
              <a:gdLst/>
              <a:ahLst/>
              <a:cxnLst/>
              <a:rect l="l" t="t" r="r" b="b"/>
              <a:pathLst>
                <a:path w="752430" h="346432">
                  <a:moveTo>
                    <a:pt x="539169" y="17842"/>
                  </a:moveTo>
                  <a:lnTo>
                    <a:pt x="613682" y="34358"/>
                  </a:lnTo>
                  <a:cubicBezTo>
                    <a:pt x="669608" y="46753"/>
                    <a:pt x="716919" y="83796"/>
                    <a:pt x="742369" y="135115"/>
                  </a:cubicBezTo>
                  <a:lnTo>
                    <a:pt x="742369" y="135115"/>
                  </a:lnTo>
                  <a:cubicBezTo>
                    <a:pt x="764995" y="180739"/>
                    <a:pt x="748266" y="236093"/>
                    <a:pt x="704157" y="261549"/>
                  </a:cubicBezTo>
                  <a:lnTo>
                    <a:pt x="669847" y="281351"/>
                  </a:lnTo>
                  <a:cubicBezTo>
                    <a:pt x="595971" y="323987"/>
                    <a:pt x="512176" y="346432"/>
                    <a:pt x="426879" y="346432"/>
                  </a:cubicBezTo>
                  <a:lnTo>
                    <a:pt x="325551" y="346432"/>
                  </a:lnTo>
                  <a:cubicBezTo>
                    <a:pt x="240254" y="346432"/>
                    <a:pt x="156459" y="323987"/>
                    <a:pt x="82583" y="281351"/>
                  </a:cubicBezTo>
                  <a:lnTo>
                    <a:pt x="48273" y="261549"/>
                  </a:lnTo>
                  <a:cubicBezTo>
                    <a:pt x="4164" y="236093"/>
                    <a:pt x="-12565" y="180739"/>
                    <a:pt x="10061" y="135115"/>
                  </a:cubicBezTo>
                  <a:lnTo>
                    <a:pt x="10061" y="135115"/>
                  </a:lnTo>
                  <a:cubicBezTo>
                    <a:pt x="35511" y="83796"/>
                    <a:pt x="82822" y="46753"/>
                    <a:pt x="138748" y="34358"/>
                  </a:cubicBezTo>
                  <a:lnTo>
                    <a:pt x="213261" y="17842"/>
                  </a:lnTo>
                  <a:cubicBezTo>
                    <a:pt x="320595" y="-5947"/>
                    <a:pt x="431835" y="-5947"/>
                    <a:pt x="539169" y="17842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25043" y="-13839"/>
              <a:ext cx="562713" cy="328692"/>
            </a:xfrm>
            <a:prstGeom prst="rect">
              <a:avLst/>
            </a:prstGeom>
          </p:spPr>
          <p:txBody>
            <a:bodyPr lIns="55241" tIns="55241" rIns="55241" bIns="55241" rtlCol="0" anchor="ctr"/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089823" y="4244432"/>
            <a:ext cx="2378837" cy="1067589"/>
            <a:chOff x="0" y="0"/>
            <a:chExt cx="812800" cy="364734"/>
          </a:xfrm>
        </p:grpSpPr>
        <p:sp>
          <p:nvSpPr>
            <p:cNvPr id="28" name="Freeform 28"/>
            <p:cNvSpPr/>
            <p:nvPr/>
          </p:nvSpPr>
          <p:spPr>
            <a:xfrm>
              <a:off x="30185" y="18275"/>
              <a:ext cx="752430" cy="346432"/>
            </a:xfrm>
            <a:custGeom>
              <a:avLst/>
              <a:gdLst/>
              <a:ahLst/>
              <a:cxnLst/>
              <a:rect l="l" t="t" r="r" b="b"/>
              <a:pathLst>
                <a:path w="752430" h="346432">
                  <a:moveTo>
                    <a:pt x="539169" y="17842"/>
                  </a:moveTo>
                  <a:lnTo>
                    <a:pt x="613682" y="34358"/>
                  </a:lnTo>
                  <a:cubicBezTo>
                    <a:pt x="669608" y="46753"/>
                    <a:pt x="716919" y="83796"/>
                    <a:pt x="742369" y="135115"/>
                  </a:cubicBezTo>
                  <a:lnTo>
                    <a:pt x="742369" y="135115"/>
                  </a:lnTo>
                  <a:cubicBezTo>
                    <a:pt x="764995" y="180739"/>
                    <a:pt x="748266" y="236093"/>
                    <a:pt x="704157" y="261549"/>
                  </a:cubicBezTo>
                  <a:lnTo>
                    <a:pt x="669847" y="281351"/>
                  </a:lnTo>
                  <a:cubicBezTo>
                    <a:pt x="595971" y="323987"/>
                    <a:pt x="512176" y="346432"/>
                    <a:pt x="426879" y="346432"/>
                  </a:cubicBezTo>
                  <a:lnTo>
                    <a:pt x="325551" y="346432"/>
                  </a:lnTo>
                  <a:cubicBezTo>
                    <a:pt x="240254" y="346432"/>
                    <a:pt x="156459" y="323987"/>
                    <a:pt x="82583" y="281351"/>
                  </a:cubicBezTo>
                  <a:lnTo>
                    <a:pt x="48273" y="261549"/>
                  </a:lnTo>
                  <a:cubicBezTo>
                    <a:pt x="4164" y="236093"/>
                    <a:pt x="-12565" y="180739"/>
                    <a:pt x="10061" y="135115"/>
                  </a:cubicBezTo>
                  <a:lnTo>
                    <a:pt x="10061" y="135115"/>
                  </a:lnTo>
                  <a:cubicBezTo>
                    <a:pt x="35511" y="83796"/>
                    <a:pt x="82822" y="46753"/>
                    <a:pt x="138748" y="34358"/>
                  </a:cubicBezTo>
                  <a:lnTo>
                    <a:pt x="213261" y="17842"/>
                  </a:lnTo>
                  <a:cubicBezTo>
                    <a:pt x="320595" y="-5947"/>
                    <a:pt x="431835" y="-5947"/>
                    <a:pt x="539169" y="17842"/>
                  </a:cubicBezTo>
                  <a:close/>
                </a:path>
              </a:pathLst>
            </a:custGeom>
            <a:solidFill>
              <a:srgbClr val="E4E8F8"/>
            </a:solidFill>
            <a:ln w="285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125043" y="-13839"/>
              <a:ext cx="562713" cy="328692"/>
            </a:xfrm>
            <a:prstGeom prst="rect">
              <a:avLst/>
            </a:prstGeom>
          </p:spPr>
          <p:txBody>
            <a:bodyPr lIns="55241" tIns="55241" rIns="55241" bIns="55241" rtlCol="0" anchor="ctr"/>
            <a:lstStyle/>
            <a:p>
              <a:pPr algn="l">
                <a:lnSpc>
                  <a:spcPts val="4200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681415" y="4575516"/>
            <a:ext cx="1288043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658293" y="4575516"/>
            <a:ext cx="1295475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Sources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2562480" y="2894040"/>
            <a:ext cx="2466762" cy="3751904"/>
            <a:chOff x="0" y="0"/>
            <a:chExt cx="3219619" cy="5002539"/>
          </a:xfrm>
        </p:grpSpPr>
        <p:grpSp>
          <p:nvGrpSpPr>
            <p:cNvPr id="33" name="Group 33"/>
            <p:cNvGrpSpPr/>
            <p:nvPr/>
          </p:nvGrpSpPr>
          <p:grpSpPr>
            <a:xfrm>
              <a:off x="0" y="0"/>
              <a:ext cx="3219619" cy="5002539"/>
              <a:chOff x="0" y="0"/>
              <a:chExt cx="4737342" cy="7360728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27688" r="-27688"/>
                </a:stretch>
              </a:blipFill>
              <a:ln w="47625" cap="rnd">
                <a:solidFill>
                  <a:srgbClr val="000000"/>
                </a:solidFill>
                <a:prstDash val="solid"/>
                <a:round/>
              </a:ln>
            </p:spPr>
          </p:sp>
        </p:grpSp>
        <p:grpSp>
          <p:nvGrpSpPr>
            <p:cNvPr id="35" name="Group 35"/>
            <p:cNvGrpSpPr/>
            <p:nvPr/>
          </p:nvGrpSpPr>
          <p:grpSpPr>
            <a:xfrm>
              <a:off x="23918" y="527414"/>
              <a:ext cx="3171782" cy="1763230"/>
              <a:chOff x="0" y="0"/>
              <a:chExt cx="812800" cy="451796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30352" y="22776"/>
                <a:ext cx="752096" cy="428987"/>
              </a:xfrm>
              <a:custGeom>
                <a:avLst/>
                <a:gdLst/>
                <a:ahLst/>
                <a:cxnLst/>
                <a:rect l="l" t="t" r="r" b="b"/>
                <a:pathLst>
                  <a:path w="752096" h="428987">
                    <a:moveTo>
                      <a:pt x="539002" y="21963"/>
                    </a:moveTo>
                    <a:lnTo>
                      <a:pt x="597536" y="38033"/>
                    </a:lnTo>
                    <a:cubicBezTo>
                      <a:pt x="663315" y="56093"/>
                      <a:pt x="716849" y="103901"/>
                      <a:pt x="742202" y="167228"/>
                    </a:cubicBezTo>
                    <a:lnTo>
                      <a:pt x="742202" y="167228"/>
                    </a:lnTo>
                    <a:cubicBezTo>
                      <a:pt x="765828" y="226242"/>
                      <a:pt x="746071" y="293760"/>
                      <a:pt x="694359" y="330728"/>
                    </a:cubicBezTo>
                    <a:lnTo>
                      <a:pt x="669680" y="348371"/>
                    </a:lnTo>
                    <a:cubicBezTo>
                      <a:pt x="596341" y="400800"/>
                      <a:pt x="508445" y="428987"/>
                      <a:pt x="418292" y="428987"/>
                    </a:cubicBezTo>
                    <a:lnTo>
                      <a:pt x="333804" y="428987"/>
                    </a:lnTo>
                    <a:cubicBezTo>
                      <a:pt x="243651" y="428987"/>
                      <a:pt x="155755" y="400800"/>
                      <a:pt x="82416" y="348371"/>
                    </a:cubicBezTo>
                    <a:lnTo>
                      <a:pt x="57737" y="330728"/>
                    </a:lnTo>
                    <a:cubicBezTo>
                      <a:pt x="6025" y="293760"/>
                      <a:pt x="-13732" y="226242"/>
                      <a:pt x="9894" y="167228"/>
                    </a:cubicBezTo>
                    <a:lnTo>
                      <a:pt x="9894" y="167228"/>
                    </a:lnTo>
                    <a:cubicBezTo>
                      <a:pt x="35247" y="103901"/>
                      <a:pt x="88781" y="56093"/>
                      <a:pt x="154560" y="38033"/>
                    </a:cubicBezTo>
                    <a:lnTo>
                      <a:pt x="213094" y="21963"/>
                    </a:lnTo>
                    <a:cubicBezTo>
                      <a:pt x="319757" y="-7321"/>
                      <a:pt x="432339" y="-7321"/>
                      <a:pt x="539002" y="21963"/>
                    </a:cubicBezTo>
                    <a:close/>
                  </a:path>
                </a:pathLst>
              </a:custGeom>
              <a:solidFill>
                <a:srgbClr val="E4E8F8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37" name="TextBox 37"/>
              <p:cNvSpPr txBox="1"/>
              <p:nvPr/>
            </p:nvSpPr>
            <p:spPr>
              <a:xfrm>
                <a:off x="125043" y="29621"/>
                <a:ext cx="562713" cy="360387"/>
              </a:xfrm>
              <a:prstGeom prst="rect">
                <a:avLst/>
              </a:prstGeom>
            </p:spPr>
            <p:txBody>
              <a:bodyPr lIns="55241" tIns="55241" rIns="55241" bIns="55241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38" name="TextBox 38"/>
            <p:cNvSpPr txBox="1"/>
            <p:nvPr/>
          </p:nvSpPr>
          <p:spPr>
            <a:xfrm>
              <a:off x="740022" y="937225"/>
              <a:ext cx="1739575" cy="10102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790"/>
                </a:lnSpc>
              </a:pPr>
              <a:r>
                <a:rPr lang="en-US" sz="3000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Échelle</a:t>
              </a:r>
            </a:p>
            <a:p>
              <a:pPr marL="0" lvl="0" indent="0" algn="l">
                <a:lnSpc>
                  <a:spcPts val="279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Sources</a:t>
              </a:r>
            </a:p>
          </p:txBody>
        </p:sp>
        <p:grpSp>
          <p:nvGrpSpPr>
            <p:cNvPr id="39" name="Group 39"/>
            <p:cNvGrpSpPr/>
            <p:nvPr/>
          </p:nvGrpSpPr>
          <p:grpSpPr>
            <a:xfrm>
              <a:off x="24000" y="2629959"/>
              <a:ext cx="3171782" cy="1763230"/>
              <a:chOff x="0" y="0"/>
              <a:chExt cx="812800" cy="451796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30352" y="22776"/>
                <a:ext cx="752096" cy="428987"/>
              </a:xfrm>
              <a:custGeom>
                <a:avLst/>
                <a:gdLst/>
                <a:ahLst/>
                <a:cxnLst/>
                <a:rect l="l" t="t" r="r" b="b"/>
                <a:pathLst>
                  <a:path w="752096" h="428987">
                    <a:moveTo>
                      <a:pt x="539002" y="21963"/>
                    </a:moveTo>
                    <a:lnTo>
                      <a:pt x="597536" y="38033"/>
                    </a:lnTo>
                    <a:cubicBezTo>
                      <a:pt x="663315" y="56093"/>
                      <a:pt x="716849" y="103901"/>
                      <a:pt x="742202" y="167228"/>
                    </a:cubicBezTo>
                    <a:lnTo>
                      <a:pt x="742202" y="167228"/>
                    </a:lnTo>
                    <a:cubicBezTo>
                      <a:pt x="765828" y="226242"/>
                      <a:pt x="746071" y="293760"/>
                      <a:pt x="694359" y="330728"/>
                    </a:cubicBezTo>
                    <a:lnTo>
                      <a:pt x="669680" y="348371"/>
                    </a:lnTo>
                    <a:cubicBezTo>
                      <a:pt x="596341" y="400800"/>
                      <a:pt x="508445" y="428987"/>
                      <a:pt x="418292" y="428987"/>
                    </a:cubicBezTo>
                    <a:lnTo>
                      <a:pt x="333804" y="428987"/>
                    </a:lnTo>
                    <a:cubicBezTo>
                      <a:pt x="243651" y="428987"/>
                      <a:pt x="155755" y="400800"/>
                      <a:pt x="82416" y="348371"/>
                    </a:cubicBezTo>
                    <a:lnTo>
                      <a:pt x="57737" y="330728"/>
                    </a:lnTo>
                    <a:cubicBezTo>
                      <a:pt x="6025" y="293760"/>
                      <a:pt x="-13732" y="226242"/>
                      <a:pt x="9894" y="167228"/>
                    </a:cubicBezTo>
                    <a:lnTo>
                      <a:pt x="9894" y="167228"/>
                    </a:lnTo>
                    <a:cubicBezTo>
                      <a:pt x="35247" y="103901"/>
                      <a:pt x="88781" y="56093"/>
                      <a:pt x="154560" y="38033"/>
                    </a:cubicBezTo>
                    <a:lnTo>
                      <a:pt x="213094" y="21963"/>
                    </a:lnTo>
                    <a:cubicBezTo>
                      <a:pt x="319757" y="-7321"/>
                      <a:pt x="432339" y="-7321"/>
                      <a:pt x="539002" y="21963"/>
                    </a:cubicBezTo>
                    <a:close/>
                  </a:path>
                </a:pathLst>
              </a:custGeom>
              <a:solidFill>
                <a:srgbClr val="E4E8F8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</p:sp>
          <p:sp>
            <p:nvSpPr>
              <p:cNvPr id="41" name="TextBox 41"/>
              <p:cNvSpPr txBox="1"/>
              <p:nvPr/>
            </p:nvSpPr>
            <p:spPr>
              <a:xfrm>
                <a:off x="125043" y="29621"/>
                <a:ext cx="562713" cy="360387"/>
              </a:xfrm>
              <a:prstGeom prst="rect">
                <a:avLst/>
              </a:prstGeom>
            </p:spPr>
            <p:txBody>
              <a:bodyPr lIns="55241" tIns="55241" rIns="55241" bIns="55241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42" name="TextBox 42"/>
            <p:cNvSpPr txBox="1"/>
            <p:nvPr/>
          </p:nvSpPr>
          <p:spPr>
            <a:xfrm>
              <a:off x="554125" y="3039769"/>
              <a:ext cx="2111368" cy="10102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9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De </a:t>
              </a:r>
              <a:r>
                <a:rPr lang="en-US" sz="3000" b="1">
                  <a:solidFill>
                    <a:srgbClr val="E9323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-3</a:t>
              </a:r>
              <a:r>
                <a:rPr lang="en-US" sz="3000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 à </a:t>
              </a:r>
              <a:r>
                <a:rPr lang="en-US" sz="3000" b="1">
                  <a:solidFill>
                    <a:srgbClr val="11663D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+3</a:t>
              </a:r>
              <a:r>
                <a:rPr lang="en-US" sz="3000" b="1">
                  <a:solidFill>
                    <a:srgbClr val="000000"/>
                  </a:solidFill>
                  <a:latin typeface="Roboto Condensed Bold"/>
                  <a:ea typeface="Roboto Condensed Bold"/>
                  <a:cs typeface="Roboto Condensed Bold"/>
                  <a:sym typeface="Roboto Condensed Bold"/>
                </a:rPr>
                <a:t> points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0633" y="224514"/>
            <a:ext cx="2419191" cy="3758861"/>
            <a:chOff x="0" y="0"/>
            <a:chExt cx="4737342" cy="73607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4" name="Freeform 4"/>
          <p:cNvSpPr/>
          <p:nvPr/>
        </p:nvSpPr>
        <p:spPr>
          <a:xfrm>
            <a:off x="146879" y="279663"/>
            <a:ext cx="2309422" cy="3649841"/>
          </a:xfrm>
          <a:custGeom>
            <a:avLst/>
            <a:gdLst/>
            <a:ahLst/>
            <a:cxnLst/>
            <a:rect l="l" t="t" r="r" b="b"/>
            <a:pathLst>
              <a:path w="2309422" h="3649841">
                <a:moveTo>
                  <a:pt x="0" y="0"/>
                </a:moveTo>
                <a:lnTo>
                  <a:pt x="2309422" y="0"/>
                </a:lnTo>
                <a:lnTo>
                  <a:pt x="2309422" y="3649841"/>
                </a:lnTo>
                <a:lnTo>
                  <a:pt x="0" y="36498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0551" t="-486" r="-42558" b="-1970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084248" y="325807"/>
            <a:ext cx="344496" cy="344496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D6D6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4307" tIns="34307" rIns="34307" bIns="34307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126338" y="374373"/>
            <a:ext cx="253862" cy="253862"/>
          </a:xfrm>
          <a:custGeom>
            <a:avLst/>
            <a:gdLst/>
            <a:ahLst/>
            <a:cxnLst/>
            <a:rect l="l" t="t" r="r" b="b"/>
            <a:pathLst>
              <a:path w="253862" h="253862">
                <a:moveTo>
                  <a:pt x="0" y="0"/>
                </a:moveTo>
                <a:lnTo>
                  <a:pt x="253861" y="0"/>
                </a:lnTo>
                <a:lnTo>
                  <a:pt x="253861" y="253862"/>
                </a:lnTo>
                <a:lnTo>
                  <a:pt x="0" y="2538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205976" y="2103944"/>
            <a:ext cx="2189029" cy="1147634"/>
            <a:chOff x="0" y="0"/>
            <a:chExt cx="445956" cy="233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5956" cy="233800"/>
            </a:xfrm>
            <a:custGeom>
              <a:avLst/>
              <a:gdLst/>
              <a:ahLst/>
              <a:cxnLst/>
              <a:rect l="l" t="t" r="r" b="b"/>
              <a:pathLst>
                <a:path w="445956" h="233800">
                  <a:moveTo>
                    <a:pt x="56587" y="0"/>
                  </a:moveTo>
                  <a:lnTo>
                    <a:pt x="389369" y="0"/>
                  </a:lnTo>
                  <a:cubicBezTo>
                    <a:pt x="404377" y="0"/>
                    <a:pt x="418770" y="5962"/>
                    <a:pt x="429382" y="16574"/>
                  </a:cubicBezTo>
                  <a:cubicBezTo>
                    <a:pt x="439994" y="27186"/>
                    <a:pt x="445956" y="41579"/>
                    <a:pt x="445956" y="56587"/>
                  </a:cubicBezTo>
                  <a:lnTo>
                    <a:pt x="445956" y="177213"/>
                  </a:lnTo>
                  <a:cubicBezTo>
                    <a:pt x="445956" y="192221"/>
                    <a:pt x="439994" y="206614"/>
                    <a:pt x="429382" y="217226"/>
                  </a:cubicBezTo>
                  <a:cubicBezTo>
                    <a:pt x="418770" y="227838"/>
                    <a:pt x="404377" y="233800"/>
                    <a:pt x="389369" y="233800"/>
                  </a:cubicBezTo>
                  <a:lnTo>
                    <a:pt x="56587" y="233800"/>
                  </a:lnTo>
                  <a:cubicBezTo>
                    <a:pt x="41579" y="233800"/>
                    <a:pt x="27186" y="227838"/>
                    <a:pt x="16574" y="217226"/>
                  </a:cubicBezTo>
                  <a:cubicBezTo>
                    <a:pt x="5962" y="206614"/>
                    <a:pt x="0" y="192221"/>
                    <a:pt x="0" y="177213"/>
                  </a:cubicBezTo>
                  <a:lnTo>
                    <a:pt x="0" y="56587"/>
                  </a:lnTo>
                  <a:cubicBezTo>
                    <a:pt x="0" y="41579"/>
                    <a:pt x="5962" y="27186"/>
                    <a:pt x="16574" y="16574"/>
                  </a:cubicBezTo>
                  <a:cubicBezTo>
                    <a:pt x="27186" y="5962"/>
                    <a:pt x="41579" y="0"/>
                    <a:pt x="56587" y="0"/>
                  </a:cubicBezTo>
                  <a:close/>
                </a:path>
              </a:pathLst>
            </a:custGeom>
            <a:solidFill>
              <a:srgbClr val="EFC3C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445956" cy="252850"/>
            </a:xfrm>
            <a:prstGeom prst="rect">
              <a:avLst/>
            </a:prstGeom>
          </p:spPr>
          <p:txBody>
            <a:bodyPr lIns="55332" tIns="55332" rIns="55332" bIns="55332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97388" y="3479823"/>
            <a:ext cx="2205681" cy="356085"/>
            <a:chOff x="0" y="0"/>
            <a:chExt cx="449349" cy="7254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49349" cy="72543"/>
            </a:xfrm>
            <a:custGeom>
              <a:avLst/>
              <a:gdLst/>
              <a:ahLst/>
              <a:cxnLst/>
              <a:rect l="l" t="t" r="r" b="b"/>
              <a:pathLst>
                <a:path w="449349" h="72543">
                  <a:moveTo>
                    <a:pt x="36271" y="0"/>
                  </a:moveTo>
                  <a:lnTo>
                    <a:pt x="413077" y="0"/>
                  </a:lnTo>
                  <a:cubicBezTo>
                    <a:pt x="422697" y="0"/>
                    <a:pt x="431923" y="3821"/>
                    <a:pt x="438725" y="10624"/>
                  </a:cubicBezTo>
                  <a:cubicBezTo>
                    <a:pt x="445527" y="17426"/>
                    <a:pt x="449349" y="26652"/>
                    <a:pt x="449349" y="36271"/>
                  </a:cubicBezTo>
                  <a:lnTo>
                    <a:pt x="449349" y="36271"/>
                  </a:lnTo>
                  <a:cubicBezTo>
                    <a:pt x="449349" y="56304"/>
                    <a:pt x="433109" y="72543"/>
                    <a:pt x="413077" y="72543"/>
                  </a:cubicBezTo>
                  <a:lnTo>
                    <a:pt x="36271" y="72543"/>
                  </a:lnTo>
                  <a:cubicBezTo>
                    <a:pt x="16239" y="72543"/>
                    <a:pt x="0" y="56304"/>
                    <a:pt x="0" y="36271"/>
                  </a:cubicBezTo>
                  <a:lnTo>
                    <a:pt x="0" y="36271"/>
                  </a:lnTo>
                  <a:cubicBezTo>
                    <a:pt x="0" y="16239"/>
                    <a:pt x="16239" y="0"/>
                    <a:pt x="36271" y="0"/>
                  </a:cubicBezTo>
                  <a:close/>
                </a:path>
              </a:pathLst>
            </a:custGeom>
            <a:solidFill>
              <a:srgbClr val="EFC3C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449349" cy="91593"/>
            </a:xfrm>
            <a:prstGeom prst="rect">
              <a:avLst/>
            </a:prstGeom>
          </p:spPr>
          <p:txBody>
            <a:bodyPr lIns="55332" tIns="55332" rIns="55332" bIns="55332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219247" y="506273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3" y="0"/>
                </a:lnTo>
                <a:lnTo>
                  <a:pt x="2154753" y="1474210"/>
                </a:lnTo>
                <a:lnTo>
                  <a:pt x="0" y="14742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71421">
            <a:off x="1130030" y="598489"/>
            <a:ext cx="352630" cy="382254"/>
          </a:xfrm>
          <a:custGeom>
            <a:avLst/>
            <a:gdLst/>
            <a:ahLst/>
            <a:cxnLst/>
            <a:rect l="l" t="t" r="r" b="b"/>
            <a:pathLst>
              <a:path w="352630" h="382254">
                <a:moveTo>
                  <a:pt x="0" y="0"/>
                </a:moveTo>
                <a:lnTo>
                  <a:pt x="352629" y="0"/>
                </a:lnTo>
                <a:lnTo>
                  <a:pt x="352629" y="382255"/>
                </a:lnTo>
                <a:lnTo>
                  <a:pt x="0" y="3822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439575" y="1080214"/>
            <a:ext cx="1773397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57"/>
              </a:lnSpc>
              <a:spcBef>
                <a:spcPct val="0"/>
              </a:spcBef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Idéologiq</a:t>
            </a:r>
            <a:r>
              <a:rPr lang="en-US" sz="2750" b="1" u="none" strike="noStrike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ue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31284" y="2256815"/>
            <a:ext cx="1880791" cy="8610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 lisez sur un texte sur l'Histoire de France. </a:t>
            </a:r>
          </a:p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Et vous remarquez que l'auteur apporte une explication aux événements très orientée politiquement.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31284" y="3577644"/>
            <a:ext cx="1718243" cy="141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Cherche-t-il à vous convaincre ?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99807" y="218399"/>
            <a:ext cx="2413075" cy="3755401"/>
            <a:chOff x="0" y="0"/>
            <a:chExt cx="793960" cy="123561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93960" cy="1235618"/>
            </a:xfrm>
            <a:custGeom>
              <a:avLst/>
              <a:gdLst/>
              <a:ahLst/>
              <a:cxnLst/>
              <a:rect l="l" t="t" r="r" b="b"/>
              <a:pathLst>
                <a:path w="793960" h="1235618">
                  <a:moveTo>
                    <a:pt x="25667" y="0"/>
                  </a:moveTo>
                  <a:lnTo>
                    <a:pt x="768294" y="0"/>
                  </a:lnTo>
                  <a:cubicBezTo>
                    <a:pt x="782469" y="0"/>
                    <a:pt x="793960" y="11491"/>
                    <a:pt x="793960" y="25667"/>
                  </a:cubicBezTo>
                  <a:lnTo>
                    <a:pt x="793960" y="1209952"/>
                  </a:lnTo>
                  <a:cubicBezTo>
                    <a:pt x="793960" y="1224127"/>
                    <a:pt x="782469" y="1235618"/>
                    <a:pt x="768294" y="1235618"/>
                  </a:cubicBezTo>
                  <a:lnTo>
                    <a:pt x="25667" y="1235618"/>
                  </a:lnTo>
                  <a:cubicBezTo>
                    <a:pt x="11491" y="1235618"/>
                    <a:pt x="0" y="1224127"/>
                    <a:pt x="0" y="1209952"/>
                  </a:cubicBezTo>
                  <a:lnTo>
                    <a:pt x="0" y="25667"/>
                  </a:lnTo>
                  <a:cubicBezTo>
                    <a:pt x="0" y="11491"/>
                    <a:pt x="11491" y="0"/>
                    <a:pt x="25667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66675"/>
              <a:ext cx="793960" cy="1302293"/>
            </a:xfrm>
            <a:prstGeom prst="rect">
              <a:avLst/>
            </a:prstGeom>
          </p:spPr>
          <p:txBody>
            <a:bodyPr lIns="55332" tIns="55332" rIns="55332" bIns="55332" rtlCol="0" anchor="ctr"/>
            <a:lstStyle/>
            <a:p>
              <a:pPr algn="l">
                <a:lnSpc>
                  <a:spcPts val="3850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8480" y="4196270"/>
            <a:ext cx="2410565" cy="3745457"/>
            <a:chOff x="0" y="0"/>
            <a:chExt cx="4737342" cy="736072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25" name="Freeform 25"/>
          <p:cNvSpPr/>
          <p:nvPr/>
        </p:nvSpPr>
        <p:spPr>
          <a:xfrm>
            <a:off x="144967" y="4250586"/>
            <a:ext cx="2301187" cy="3636826"/>
          </a:xfrm>
          <a:custGeom>
            <a:avLst/>
            <a:gdLst/>
            <a:ahLst/>
            <a:cxnLst/>
            <a:rect l="l" t="t" r="r" b="b"/>
            <a:pathLst>
              <a:path w="2301187" h="3636826">
                <a:moveTo>
                  <a:pt x="0" y="0"/>
                </a:moveTo>
                <a:lnTo>
                  <a:pt x="2301187" y="0"/>
                </a:lnTo>
                <a:lnTo>
                  <a:pt x="2301187" y="3636826"/>
                </a:lnTo>
                <a:lnTo>
                  <a:pt x="0" y="36368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0551" t="-486" r="-42558" b="-1970"/>
            </a:stretch>
          </a:blipFill>
        </p:spPr>
      </p:sp>
      <p:grpSp>
        <p:nvGrpSpPr>
          <p:cNvPr id="26" name="Group 26"/>
          <p:cNvGrpSpPr/>
          <p:nvPr/>
        </p:nvGrpSpPr>
        <p:grpSpPr>
          <a:xfrm>
            <a:off x="2075428" y="4296566"/>
            <a:ext cx="343267" cy="343267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D6D6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4184" tIns="34184" rIns="34184" bIns="34184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2117368" y="4344958"/>
            <a:ext cx="252956" cy="252956"/>
          </a:xfrm>
          <a:custGeom>
            <a:avLst/>
            <a:gdLst/>
            <a:ahLst/>
            <a:cxnLst/>
            <a:rect l="l" t="t" r="r" b="b"/>
            <a:pathLst>
              <a:path w="252956" h="252956">
                <a:moveTo>
                  <a:pt x="0" y="0"/>
                </a:moveTo>
                <a:lnTo>
                  <a:pt x="252956" y="0"/>
                </a:lnTo>
                <a:lnTo>
                  <a:pt x="252956" y="252957"/>
                </a:lnTo>
                <a:lnTo>
                  <a:pt x="0" y="2529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0" name="Group 30"/>
          <p:cNvGrpSpPr/>
          <p:nvPr/>
        </p:nvGrpSpPr>
        <p:grpSpPr>
          <a:xfrm>
            <a:off x="203854" y="6068362"/>
            <a:ext cx="2181223" cy="1143542"/>
            <a:chOff x="0" y="0"/>
            <a:chExt cx="445956" cy="233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45956" cy="233800"/>
            </a:xfrm>
            <a:custGeom>
              <a:avLst/>
              <a:gdLst/>
              <a:ahLst/>
              <a:cxnLst/>
              <a:rect l="l" t="t" r="r" b="b"/>
              <a:pathLst>
                <a:path w="445956" h="233800">
                  <a:moveTo>
                    <a:pt x="56790" y="0"/>
                  </a:moveTo>
                  <a:lnTo>
                    <a:pt x="389167" y="0"/>
                  </a:lnTo>
                  <a:cubicBezTo>
                    <a:pt x="420531" y="0"/>
                    <a:pt x="445956" y="25426"/>
                    <a:pt x="445956" y="56790"/>
                  </a:cubicBezTo>
                  <a:lnTo>
                    <a:pt x="445956" y="177010"/>
                  </a:lnTo>
                  <a:cubicBezTo>
                    <a:pt x="445956" y="208374"/>
                    <a:pt x="420531" y="233800"/>
                    <a:pt x="389167" y="233800"/>
                  </a:cubicBezTo>
                  <a:lnTo>
                    <a:pt x="56790" y="233800"/>
                  </a:lnTo>
                  <a:cubicBezTo>
                    <a:pt x="41728" y="233800"/>
                    <a:pt x="27283" y="227817"/>
                    <a:pt x="16633" y="217167"/>
                  </a:cubicBezTo>
                  <a:cubicBezTo>
                    <a:pt x="5983" y="206516"/>
                    <a:pt x="0" y="192072"/>
                    <a:pt x="0" y="177010"/>
                  </a:cubicBezTo>
                  <a:lnTo>
                    <a:pt x="0" y="56790"/>
                  </a:lnTo>
                  <a:cubicBezTo>
                    <a:pt x="0" y="25426"/>
                    <a:pt x="25426" y="0"/>
                    <a:pt x="56790" y="0"/>
                  </a:cubicBezTo>
                  <a:close/>
                </a:path>
              </a:pathLst>
            </a:custGeom>
            <a:solidFill>
              <a:srgbClr val="EFC3C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445956" cy="271900"/>
            </a:xfrm>
            <a:prstGeom prst="rect">
              <a:avLst/>
            </a:prstGeom>
          </p:spPr>
          <p:txBody>
            <a:bodyPr lIns="55135" tIns="55135" rIns="55135" bIns="55135" rtlCol="0" anchor="ctr"/>
            <a:lstStyle/>
            <a:p>
              <a:pPr marL="0" lvl="0" indent="0"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95297" y="7439334"/>
            <a:ext cx="2197815" cy="354815"/>
            <a:chOff x="0" y="0"/>
            <a:chExt cx="449349" cy="7254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49349" cy="72543"/>
            </a:xfrm>
            <a:custGeom>
              <a:avLst/>
              <a:gdLst/>
              <a:ahLst/>
              <a:cxnLst/>
              <a:rect l="l" t="t" r="r" b="b"/>
              <a:pathLst>
                <a:path w="449349" h="72543">
                  <a:moveTo>
                    <a:pt x="36271" y="0"/>
                  </a:moveTo>
                  <a:lnTo>
                    <a:pt x="413077" y="0"/>
                  </a:lnTo>
                  <a:cubicBezTo>
                    <a:pt x="422697" y="0"/>
                    <a:pt x="431923" y="3821"/>
                    <a:pt x="438725" y="10624"/>
                  </a:cubicBezTo>
                  <a:cubicBezTo>
                    <a:pt x="445527" y="17426"/>
                    <a:pt x="449349" y="26652"/>
                    <a:pt x="449349" y="36271"/>
                  </a:cubicBezTo>
                  <a:lnTo>
                    <a:pt x="449349" y="36271"/>
                  </a:lnTo>
                  <a:cubicBezTo>
                    <a:pt x="449349" y="56304"/>
                    <a:pt x="433109" y="72543"/>
                    <a:pt x="413077" y="72543"/>
                  </a:cubicBezTo>
                  <a:lnTo>
                    <a:pt x="36271" y="72543"/>
                  </a:lnTo>
                  <a:cubicBezTo>
                    <a:pt x="16239" y="72543"/>
                    <a:pt x="0" y="56304"/>
                    <a:pt x="0" y="36271"/>
                  </a:cubicBezTo>
                  <a:lnTo>
                    <a:pt x="0" y="36271"/>
                  </a:lnTo>
                  <a:cubicBezTo>
                    <a:pt x="0" y="16239"/>
                    <a:pt x="16239" y="0"/>
                    <a:pt x="36271" y="0"/>
                  </a:cubicBezTo>
                  <a:close/>
                </a:path>
              </a:pathLst>
            </a:custGeom>
            <a:solidFill>
              <a:srgbClr val="EFC3C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449349" cy="110643"/>
            </a:xfrm>
            <a:prstGeom prst="rect">
              <a:avLst/>
            </a:prstGeom>
          </p:spPr>
          <p:txBody>
            <a:bodyPr lIns="55135" tIns="55135" rIns="55135" bIns="55135" rtlCol="0" anchor="ctr"/>
            <a:lstStyle/>
            <a:p>
              <a:pPr marL="0" lvl="0" indent="0"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6" name="Freeform 36"/>
          <p:cNvSpPr/>
          <p:nvPr/>
        </p:nvSpPr>
        <p:spPr>
          <a:xfrm>
            <a:off x="222852" y="4467563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3" y="0"/>
                </a:lnTo>
                <a:lnTo>
                  <a:pt x="2154753" y="1474210"/>
                </a:lnTo>
                <a:lnTo>
                  <a:pt x="0" y="14742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7" name="TextBox 37"/>
          <p:cNvSpPr txBox="1"/>
          <p:nvPr/>
        </p:nvSpPr>
        <p:spPr>
          <a:xfrm>
            <a:off x="408701" y="5039883"/>
            <a:ext cx="1835145" cy="338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64"/>
              </a:lnSpc>
              <a:spcBef>
                <a:spcPct val="0"/>
              </a:spcBef>
            </a:pPr>
            <a:r>
              <a:rPr lang="en-US" sz="2649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Vulgarisation</a:t>
            </a:r>
          </a:p>
        </p:txBody>
      </p:sp>
      <p:sp>
        <p:nvSpPr>
          <p:cNvPr id="38" name="Freeform 38"/>
          <p:cNvSpPr/>
          <p:nvPr/>
        </p:nvSpPr>
        <p:spPr>
          <a:xfrm>
            <a:off x="1128409" y="4600233"/>
            <a:ext cx="355871" cy="354981"/>
          </a:xfrm>
          <a:custGeom>
            <a:avLst/>
            <a:gdLst/>
            <a:ahLst/>
            <a:cxnLst/>
            <a:rect l="l" t="t" r="r" b="b"/>
            <a:pathLst>
              <a:path w="355871" h="354981">
                <a:moveTo>
                  <a:pt x="0" y="0"/>
                </a:moveTo>
                <a:lnTo>
                  <a:pt x="355871" y="0"/>
                </a:lnTo>
                <a:lnTo>
                  <a:pt x="355871" y="354981"/>
                </a:lnTo>
                <a:lnTo>
                  <a:pt x="0" y="35498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39" name="TextBox 39"/>
          <p:cNvSpPr txBox="1"/>
          <p:nvPr/>
        </p:nvSpPr>
        <p:spPr>
          <a:xfrm>
            <a:off x="295104" y="6407708"/>
            <a:ext cx="1992626" cy="429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 vous renseignez sur une notion d'économie assez complexe, et tombez sur une vidéo explicative très simple.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95104" y="7463917"/>
            <a:ext cx="1998200" cy="285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r>
              <a:rPr lang="en-US" sz="85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Simple oui, mais destinée au grand public </a:t>
            </a:r>
            <a:r>
              <a:rPr lang="en-US" sz="850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et pas forcément à votre niveau !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97430" y="4196270"/>
            <a:ext cx="2404471" cy="3742010"/>
            <a:chOff x="0" y="0"/>
            <a:chExt cx="793960" cy="1235618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793960" cy="1235618"/>
            </a:xfrm>
            <a:custGeom>
              <a:avLst/>
              <a:gdLst/>
              <a:ahLst/>
              <a:cxnLst/>
              <a:rect l="l" t="t" r="r" b="b"/>
              <a:pathLst>
                <a:path w="793960" h="1235618">
                  <a:moveTo>
                    <a:pt x="25758" y="0"/>
                  </a:moveTo>
                  <a:lnTo>
                    <a:pt x="768202" y="0"/>
                  </a:lnTo>
                  <a:cubicBezTo>
                    <a:pt x="775034" y="0"/>
                    <a:pt x="781585" y="2714"/>
                    <a:pt x="786416" y="7544"/>
                  </a:cubicBezTo>
                  <a:cubicBezTo>
                    <a:pt x="791247" y="12375"/>
                    <a:pt x="793960" y="18927"/>
                    <a:pt x="793960" y="25758"/>
                  </a:cubicBezTo>
                  <a:lnTo>
                    <a:pt x="793960" y="1209860"/>
                  </a:lnTo>
                  <a:cubicBezTo>
                    <a:pt x="793960" y="1224086"/>
                    <a:pt x="782428" y="1235618"/>
                    <a:pt x="768202" y="1235618"/>
                  </a:cubicBezTo>
                  <a:lnTo>
                    <a:pt x="25758" y="1235618"/>
                  </a:lnTo>
                  <a:cubicBezTo>
                    <a:pt x="11532" y="1235618"/>
                    <a:pt x="0" y="1224086"/>
                    <a:pt x="0" y="1209860"/>
                  </a:cubicBezTo>
                  <a:lnTo>
                    <a:pt x="0" y="25758"/>
                  </a:lnTo>
                  <a:cubicBezTo>
                    <a:pt x="0" y="11532"/>
                    <a:pt x="11532" y="0"/>
                    <a:pt x="25758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0" y="-38100"/>
              <a:ext cx="793960" cy="1273718"/>
            </a:xfrm>
            <a:prstGeom prst="rect">
              <a:avLst/>
            </a:prstGeom>
          </p:spPr>
          <p:txBody>
            <a:bodyPr lIns="55135" tIns="55135" rIns="55135" bIns="55135" rtlCol="0" anchor="ctr"/>
            <a:lstStyle/>
            <a:p>
              <a:pPr algn="just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2529663" y="4194870"/>
            <a:ext cx="2467861" cy="3769612"/>
            <a:chOff x="0" y="0"/>
            <a:chExt cx="4737342" cy="7360728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46" name="Freeform 46"/>
          <p:cNvSpPr/>
          <p:nvPr/>
        </p:nvSpPr>
        <p:spPr>
          <a:xfrm>
            <a:off x="2552192" y="4238951"/>
            <a:ext cx="2406655" cy="3636826"/>
          </a:xfrm>
          <a:custGeom>
            <a:avLst/>
            <a:gdLst/>
            <a:ahLst/>
            <a:cxnLst/>
            <a:rect l="l" t="t" r="r" b="b"/>
            <a:pathLst>
              <a:path w="2301187" h="3636826">
                <a:moveTo>
                  <a:pt x="0" y="0"/>
                </a:moveTo>
                <a:lnTo>
                  <a:pt x="2301187" y="0"/>
                </a:lnTo>
                <a:lnTo>
                  <a:pt x="2301187" y="3636826"/>
                </a:lnTo>
                <a:lnTo>
                  <a:pt x="0" y="36368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0551" t="-486" r="-42558" b="-1970"/>
            </a:stretch>
          </a:blipFill>
        </p:spPr>
      </p:sp>
      <p:grpSp>
        <p:nvGrpSpPr>
          <p:cNvPr id="47" name="Group 47"/>
          <p:cNvGrpSpPr/>
          <p:nvPr/>
        </p:nvGrpSpPr>
        <p:grpSpPr>
          <a:xfrm>
            <a:off x="4546780" y="4295929"/>
            <a:ext cx="343267" cy="343267"/>
            <a:chOff x="0" y="0"/>
            <a:chExt cx="812800" cy="8128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D6D6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4184" tIns="34184" rIns="34184" bIns="34184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0" name="Freeform 50"/>
          <p:cNvSpPr/>
          <p:nvPr/>
        </p:nvSpPr>
        <p:spPr>
          <a:xfrm>
            <a:off x="4588720" y="4344322"/>
            <a:ext cx="252956" cy="252956"/>
          </a:xfrm>
          <a:custGeom>
            <a:avLst/>
            <a:gdLst/>
            <a:ahLst/>
            <a:cxnLst/>
            <a:rect l="l" t="t" r="r" b="b"/>
            <a:pathLst>
              <a:path w="252956" h="252956">
                <a:moveTo>
                  <a:pt x="0" y="0"/>
                </a:moveTo>
                <a:lnTo>
                  <a:pt x="252956" y="0"/>
                </a:lnTo>
                <a:lnTo>
                  <a:pt x="252956" y="252956"/>
                </a:lnTo>
                <a:lnTo>
                  <a:pt x="0" y="2529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51" name="Group 51"/>
          <p:cNvGrpSpPr/>
          <p:nvPr/>
        </p:nvGrpSpPr>
        <p:grpSpPr>
          <a:xfrm>
            <a:off x="2675206" y="6067725"/>
            <a:ext cx="2181223" cy="1143542"/>
            <a:chOff x="0" y="0"/>
            <a:chExt cx="445956" cy="2338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445956" cy="233800"/>
            </a:xfrm>
            <a:custGeom>
              <a:avLst/>
              <a:gdLst/>
              <a:ahLst/>
              <a:cxnLst/>
              <a:rect l="l" t="t" r="r" b="b"/>
              <a:pathLst>
                <a:path w="445956" h="233800">
                  <a:moveTo>
                    <a:pt x="56790" y="0"/>
                  </a:moveTo>
                  <a:lnTo>
                    <a:pt x="389167" y="0"/>
                  </a:lnTo>
                  <a:cubicBezTo>
                    <a:pt x="420531" y="0"/>
                    <a:pt x="445956" y="25426"/>
                    <a:pt x="445956" y="56790"/>
                  </a:cubicBezTo>
                  <a:lnTo>
                    <a:pt x="445956" y="177010"/>
                  </a:lnTo>
                  <a:cubicBezTo>
                    <a:pt x="445956" y="208374"/>
                    <a:pt x="420531" y="233800"/>
                    <a:pt x="389167" y="233800"/>
                  </a:cubicBezTo>
                  <a:lnTo>
                    <a:pt x="56790" y="233800"/>
                  </a:lnTo>
                  <a:cubicBezTo>
                    <a:pt x="41728" y="233800"/>
                    <a:pt x="27283" y="227817"/>
                    <a:pt x="16633" y="217167"/>
                  </a:cubicBezTo>
                  <a:cubicBezTo>
                    <a:pt x="5983" y="206516"/>
                    <a:pt x="0" y="192072"/>
                    <a:pt x="0" y="177010"/>
                  </a:cubicBezTo>
                  <a:lnTo>
                    <a:pt x="0" y="56790"/>
                  </a:lnTo>
                  <a:cubicBezTo>
                    <a:pt x="0" y="25426"/>
                    <a:pt x="25426" y="0"/>
                    <a:pt x="56790" y="0"/>
                  </a:cubicBezTo>
                  <a:close/>
                </a:path>
              </a:pathLst>
            </a:custGeom>
            <a:solidFill>
              <a:srgbClr val="EFC3C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445956" cy="271900"/>
            </a:xfrm>
            <a:prstGeom prst="rect">
              <a:avLst/>
            </a:prstGeom>
          </p:spPr>
          <p:txBody>
            <a:bodyPr lIns="55135" tIns="55135" rIns="55135" bIns="55135" rtlCol="0" anchor="ctr"/>
            <a:lstStyle/>
            <a:p>
              <a:pPr marL="0" lvl="0" indent="0"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2666649" y="7438698"/>
            <a:ext cx="2197815" cy="354815"/>
            <a:chOff x="0" y="0"/>
            <a:chExt cx="449349" cy="7254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449349" cy="72543"/>
            </a:xfrm>
            <a:custGeom>
              <a:avLst/>
              <a:gdLst/>
              <a:ahLst/>
              <a:cxnLst/>
              <a:rect l="l" t="t" r="r" b="b"/>
              <a:pathLst>
                <a:path w="449349" h="72543">
                  <a:moveTo>
                    <a:pt x="36271" y="0"/>
                  </a:moveTo>
                  <a:lnTo>
                    <a:pt x="413077" y="0"/>
                  </a:lnTo>
                  <a:cubicBezTo>
                    <a:pt x="422697" y="0"/>
                    <a:pt x="431923" y="3821"/>
                    <a:pt x="438725" y="10624"/>
                  </a:cubicBezTo>
                  <a:cubicBezTo>
                    <a:pt x="445527" y="17426"/>
                    <a:pt x="449349" y="26652"/>
                    <a:pt x="449349" y="36271"/>
                  </a:cubicBezTo>
                  <a:lnTo>
                    <a:pt x="449349" y="36271"/>
                  </a:lnTo>
                  <a:cubicBezTo>
                    <a:pt x="449349" y="56304"/>
                    <a:pt x="433109" y="72543"/>
                    <a:pt x="413077" y="72543"/>
                  </a:cubicBezTo>
                  <a:lnTo>
                    <a:pt x="36271" y="72543"/>
                  </a:lnTo>
                  <a:cubicBezTo>
                    <a:pt x="16239" y="72543"/>
                    <a:pt x="0" y="56304"/>
                    <a:pt x="0" y="36271"/>
                  </a:cubicBezTo>
                  <a:lnTo>
                    <a:pt x="0" y="36271"/>
                  </a:lnTo>
                  <a:cubicBezTo>
                    <a:pt x="0" y="16239"/>
                    <a:pt x="16239" y="0"/>
                    <a:pt x="36271" y="0"/>
                  </a:cubicBezTo>
                  <a:close/>
                </a:path>
              </a:pathLst>
            </a:custGeom>
            <a:solidFill>
              <a:srgbClr val="EFC3C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6" name="TextBox 56"/>
            <p:cNvSpPr txBox="1"/>
            <p:nvPr/>
          </p:nvSpPr>
          <p:spPr>
            <a:xfrm>
              <a:off x="0" y="-38100"/>
              <a:ext cx="449349" cy="110643"/>
            </a:xfrm>
            <a:prstGeom prst="rect">
              <a:avLst/>
            </a:prstGeom>
          </p:spPr>
          <p:txBody>
            <a:bodyPr lIns="55135" tIns="55135" rIns="55135" bIns="55135" rtlCol="0" anchor="ctr"/>
            <a:lstStyle/>
            <a:p>
              <a:pPr marL="0" lvl="0" indent="0"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7" name="Freeform 57"/>
          <p:cNvSpPr/>
          <p:nvPr/>
        </p:nvSpPr>
        <p:spPr>
          <a:xfrm>
            <a:off x="2688180" y="4471437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3" y="0"/>
                </a:lnTo>
                <a:lnTo>
                  <a:pt x="2154753" y="1474210"/>
                </a:lnTo>
                <a:lnTo>
                  <a:pt x="0" y="14742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8" name="TextBox 58"/>
          <p:cNvSpPr txBox="1"/>
          <p:nvPr/>
        </p:nvSpPr>
        <p:spPr>
          <a:xfrm>
            <a:off x="3013418" y="4835464"/>
            <a:ext cx="1254838" cy="643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2649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Niveau</a:t>
            </a:r>
          </a:p>
          <a:p>
            <a:pPr marL="0" lvl="0" indent="0" algn="l">
              <a:lnSpc>
                <a:spcPts val="2464"/>
              </a:lnSpc>
              <a:spcBef>
                <a:spcPct val="0"/>
              </a:spcBef>
            </a:pPr>
            <a:r>
              <a:rPr lang="en-US" sz="2649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amateur</a:t>
            </a:r>
          </a:p>
        </p:txBody>
      </p:sp>
      <p:sp>
        <p:nvSpPr>
          <p:cNvPr id="59" name="Freeform 59"/>
          <p:cNvSpPr/>
          <p:nvPr/>
        </p:nvSpPr>
        <p:spPr>
          <a:xfrm flipH="1">
            <a:off x="3840854" y="4666592"/>
            <a:ext cx="622616" cy="315977"/>
          </a:xfrm>
          <a:custGeom>
            <a:avLst/>
            <a:gdLst/>
            <a:ahLst/>
            <a:cxnLst/>
            <a:rect l="l" t="t" r="r" b="b"/>
            <a:pathLst>
              <a:path w="622616" h="315977">
                <a:moveTo>
                  <a:pt x="622616" y="0"/>
                </a:moveTo>
                <a:lnTo>
                  <a:pt x="0" y="0"/>
                </a:lnTo>
                <a:lnTo>
                  <a:pt x="0" y="315978"/>
                </a:lnTo>
                <a:lnTo>
                  <a:pt x="622616" y="315978"/>
                </a:lnTo>
                <a:lnTo>
                  <a:pt x="622616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60" name="TextBox 60"/>
          <p:cNvSpPr txBox="1"/>
          <p:nvPr/>
        </p:nvSpPr>
        <p:spPr>
          <a:xfrm>
            <a:off x="2834664" y="6254671"/>
            <a:ext cx="1883750" cy="71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Votre mémoire porte sur l'histoire médiévale en Europe. Vous trouvez un manuel pertinent sur ce sujet, seulement c'est un manuel scolaire pour les lycéens. 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2834664" y="7552010"/>
            <a:ext cx="1712116" cy="141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r>
              <a:rPr lang="en-US" sz="85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</a:t>
            </a:r>
            <a:r>
              <a:rPr lang="en-US" sz="850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 niveau n'est pas universitaire.</a:t>
            </a:r>
          </a:p>
        </p:txBody>
      </p:sp>
      <p:grpSp>
        <p:nvGrpSpPr>
          <p:cNvPr id="65" name="Group 65"/>
          <p:cNvGrpSpPr/>
          <p:nvPr/>
        </p:nvGrpSpPr>
        <p:grpSpPr>
          <a:xfrm>
            <a:off x="5027651" y="4205505"/>
            <a:ext cx="2408771" cy="3742670"/>
            <a:chOff x="0" y="0"/>
            <a:chExt cx="4737342" cy="7360728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67" name="Freeform 67"/>
          <p:cNvSpPr/>
          <p:nvPr/>
        </p:nvSpPr>
        <p:spPr>
          <a:xfrm>
            <a:off x="5080514" y="4268581"/>
            <a:ext cx="2299474" cy="3634120"/>
          </a:xfrm>
          <a:custGeom>
            <a:avLst/>
            <a:gdLst/>
            <a:ahLst/>
            <a:cxnLst/>
            <a:rect l="l" t="t" r="r" b="b"/>
            <a:pathLst>
              <a:path w="2299474" h="3634120">
                <a:moveTo>
                  <a:pt x="0" y="0"/>
                </a:moveTo>
                <a:lnTo>
                  <a:pt x="2299474" y="0"/>
                </a:lnTo>
                <a:lnTo>
                  <a:pt x="2299474" y="3634119"/>
                </a:lnTo>
                <a:lnTo>
                  <a:pt x="0" y="36341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0551" t="-486" r="-42558" b="-1970"/>
            </a:stretch>
          </a:blipFill>
        </p:spPr>
      </p:sp>
      <p:grpSp>
        <p:nvGrpSpPr>
          <p:cNvPr id="68" name="Group 68"/>
          <p:cNvGrpSpPr/>
          <p:nvPr/>
        </p:nvGrpSpPr>
        <p:grpSpPr>
          <a:xfrm>
            <a:off x="7009537" y="4314526"/>
            <a:ext cx="343012" cy="343012"/>
            <a:chOff x="0" y="0"/>
            <a:chExt cx="812800" cy="812800"/>
          </a:xfrm>
        </p:grpSpPr>
        <p:sp>
          <p:nvSpPr>
            <p:cNvPr id="69" name="Freeform 6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D6D6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0" name="TextBox 7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4159" tIns="34159" rIns="34159" bIns="34159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71" name="Freeform 71"/>
          <p:cNvSpPr/>
          <p:nvPr/>
        </p:nvSpPr>
        <p:spPr>
          <a:xfrm>
            <a:off x="7051446" y="4362883"/>
            <a:ext cx="252768" cy="252768"/>
          </a:xfrm>
          <a:custGeom>
            <a:avLst/>
            <a:gdLst/>
            <a:ahLst/>
            <a:cxnLst/>
            <a:rect l="l" t="t" r="r" b="b"/>
            <a:pathLst>
              <a:path w="252768" h="252768">
                <a:moveTo>
                  <a:pt x="0" y="0"/>
                </a:moveTo>
                <a:lnTo>
                  <a:pt x="252768" y="0"/>
                </a:lnTo>
                <a:lnTo>
                  <a:pt x="252768" y="252768"/>
                </a:lnTo>
                <a:lnTo>
                  <a:pt x="0" y="2527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2" name="Group 72"/>
          <p:cNvGrpSpPr/>
          <p:nvPr/>
        </p:nvGrpSpPr>
        <p:grpSpPr>
          <a:xfrm>
            <a:off x="5139356" y="6085004"/>
            <a:ext cx="2179600" cy="1142691"/>
            <a:chOff x="0" y="0"/>
            <a:chExt cx="445956" cy="233800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445956" cy="233800"/>
            </a:xfrm>
            <a:custGeom>
              <a:avLst/>
              <a:gdLst/>
              <a:ahLst/>
              <a:cxnLst/>
              <a:rect l="l" t="t" r="r" b="b"/>
              <a:pathLst>
                <a:path w="445956" h="233800">
                  <a:moveTo>
                    <a:pt x="56832" y="0"/>
                  </a:moveTo>
                  <a:lnTo>
                    <a:pt x="389124" y="0"/>
                  </a:lnTo>
                  <a:cubicBezTo>
                    <a:pt x="404197" y="0"/>
                    <a:pt x="418653" y="5988"/>
                    <a:pt x="429311" y="16646"/>
                  </a:cubicBezTo>
                  <a:cubicBezTo>
                    <a:pt x="439969" y="27304"/>
                    <a:pt x="445956" y="41759"/>
                    <a:pt x="445956" y="56832"/>
                  </a:cubicBezTo>
                  <a:lnTo>
                    <a:pt x="445956" y="176968"/>
                  </a:lnTo>
                  <a:cubicBezTo>
                    <a:pt x="445956" y="208355"/>
                    <a:pt x="420512" y="233800"/>
                    <a:pt x="389124" y="233800"/>
                  </a:cubicBezTo>
                  <a:lnTo>
                    <a:pt x="56832" y="233800"/>
                  </a:lnTo>
                  <a:cubicBezTo>
                    <a:pt x="41759" y="233800"/>
                    <a:pt x="27304" y="227812"/>
                    <a:pt x="16646" y="217154"/>
                  </a:cubicBezTo>
                  <a:cubicBezTo>
                    <a:pt x="5988" y="206496"/>
                    <a:pt x="0" y="192041"/>
                    <a:pt x="0" y="176968"/>
                  </a:cubicBezTo>
                  <a:lnTo>
                    <a:pt x="0" y="56832"/>
                  </a:lnTo>
                  <a:cubicBezTo>
                    <a:pt x="0" y="41759"/>
                    <a:pt x="5988" y="27304"/>
                    <a:pt x="16646" y="16646"/>
                  </a:cubicBezTo>
                  <a:cubicBezTo>
                    <a:pt x="27304" y="5988"/>
                    <a:pt x="41759" y="0"/>
                    <a:pt x="56832" y="0"/>
                  </a:cubicBezTo>
                  <a:close/>
                </a:path>
              </a:pathLst>
            </a:custGeom>
            <a:solidFill>
              <a:srgbClr val="EFC3C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4" name="TextBox 74"/>
            <p:cNvSpPr txBox="1"/>
            <p:nvPr/>
          </p:nvSpPr>
          <p:spPr>
            <a:xfrm>
              <a:off x="0" y="-38100"/>
              <a:ext cx="445956" cy="271900"/>
            </a:xfrm>
            <a:prstGeom prst="rect">
              <a:avLst/>
            </a:prstGeom>
          </p:spPr>
          <p:txBody>
            <a:bodyPr lIns="55094" tIns="55094" rIns="55094" bIns="55094" rtlCol="0" anchor="ctr"/>
            <a:lstStyle/>
            <a:p>
              <a:pPr marL="0" lvl="0" indent="0" algn="ctr">
                <a:lnSpc>
                  <a:spcPts val="19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5130805" y="7454956"/>
            <a:ext cx="2196180" cy="354551"/>
            <a:chOff x="0" y="0"/>
            <a:chExt cx="449349" cy="72543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449349" cy="72543"/>
            </a:xfrm>
            <a:custGeom>
              <a:avLst/>
              <a:gdLst/>
              <a:ahLst/>
              <a:cxnLst/>
              <a:rect l="l" t="t" r="r" b="b"/>
              <a:pathLst>
                <a:path w="449349" h="72543">
                  <a:moveTo>
                    <a:pt x="36271" y="0"/>
                  </a:moveTo>
                  <a:lnTo>
                    <a:pt x="413077" y="0"/>
                  </a:lnTo>
                  <a:cubicBezTo>
                    <a:pt x="422697" y="0"/>
                    <a:pt x="431923" y="3821"/>
                    <a:pt x="438725" y="10624"/>
                  </a:cubicBezTo>
                  <a:cubicBezTo>
                    <a:pt x="445527" y="17426"/>
                    <a:pt x="449349" y="26652"/>
                    <a:pt x="449349" y="36271"/>
                  </a:cubicBezTo>
                  <a:lnTo>
                    <a:pt x="449349" y="36271"/>
                  </a:lnTo>
                  <a:cubicBezTo>
                    <a:pt x="449349" y="56304"/>
                    <a:pt x="433109" y="72543"/>
                    <a:pt x="413077" y="72543"/>
                  </a:cubicBezTo>
                  <a:lnTo>
                    <a:pt x="36271" y="72543"/>
                  </a:lnTo>
                  <a:cubicBezTo>
                    <a:pt x="16239" y="72543"/>
                    <a:pt x="0" y="56304"/>
                    <a:pt x="0" y="36271"/>
                  </a:cubicBezTo>
                  <a:lnTo>
                    <a:pt x="0" y="36271"/>
                  </a:lnTo>
                  <a:cubicBezTo>
                    <a:pt x="0" y="16239"/>
                    <a:pt x="16239" y="0"/>
                    <a:pt x="36271" y="0"/>
                  </a:cubicBezTo>
                  <a:close/>
                </a:path>
              </a:pathLst>
            </a:custGeom>
            <a:solidFill>
              <a:srgbClr val="EFC3C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7" name="TextBox 77"/>
            <p:cNvSpPr txBox="1"/>
            <p:nvPr/>
          </p:nvSpPr>
          <p:spPr>
            <a:xfrm>
              <a:off x="0" y="-38100"/>
              <a:ext cx="449349" cy="110643"/>
            </a:xfrm>
            <a:prstGeom prst="rect">
              <a:avLst/>
            </a:prstGeom>
          </p:spPr>
          <p:txBody>
            <a:bodyPr lIns="55094" tIns="55094" rIns="55094" bIns="55094" rtlCol="0" anchor="ctr"/>
            <a:lstStyle/>
            <a:p>
              <a:pPr marL="0" lvl="0" indent="0" algn="ctr">
                <a:lnSpc>
                  <a:spcPts val="19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8" name="Freeform 78"/>
          <p:cNvSpPr/>
          <p:nvPr/>
        </p:nvSpPr>
        <p:spPr>
          <a:xfrm>
            <a:off x="5153554" y="4476298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3" y="0"/>
                </a:lnTo>
                <a:lnTo>
                  <a:pt x="2154753" y="1474210"/>
                </a:lnTo>
                <a:lnTo>
                  <a:pt x="0" y="14742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9" name="TextBox 79"/>
          <p:cNvSpPr txBox="1"/>
          <p:nvPr/>
        </p:nvSpPr>
        <p:spPr>
          <a:xfrm>
            <a:off x="5446166" y="4809987"/>
            <a:ext cx="1605280" cy="643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2649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Divergence</a:t>
            </a:r>
          </a:p>
          <a:p>
            <a:pPr marL="0" lvl="0" indent="0" algn="l">
              <a:lnSpc>
                <a:spcPts val="2464"/>
              </a:lnSpc>
              <a:spcBef>
                <a:spcPct val="0"/>
              </a:spcBef>
            </a:pPr>
            <a:r>
              <a:rPr lang="en-US" sz="2649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scientifique </a:t>
            </a:r>
          </a:p>
        </p:txBody>
      </p:sp>
      <p:sp>
        <p:nvSpPr>
          <p:cNvPr id="80" name="Freeform 80"/>
          <p:cNvSpPr/>
          <p:nvPr/>
        </p:nvSpPr>
        <p:spPr>
          <a:xfrm>
            <a:off x="6069337" y="4600233"/>
            <a:ext cx="325399" cy="226559"/>
          </a:xfrm>
          <a:custGeom>
            <a:avLst/>
            <a:gdLst/>
            <a:ahLst/>
            <a:cxnLst/>
            <a:rect l="l" t="t" r="r" b="b"/>
            <a:pathLst>
              <a:path w="325399" h="226559">
                <a:moveTo>
                  <a:pt x="0" y="0"/>
                </a:moveTo>
                <a:lnTo>
                  <a:pt x="325399" y="0"/>
                </a:lnTo>
                <a:lnTo>
                  <a:pt x="325399" y="226559"/>
                </a:lnTo>
                <a:lnTo>
                  <a:pt x="0" y="22655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81" name="TextBox 81"/>
          <p:cNvSpPr txBox="1"/>
          <p:nvPr/>
        </p:nvSpPr>
        <p:spPr>
          <a:xfrm>
            <a:off x="5298695" y="6271407"/>
            <a:ext cx="1941721" cy="717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r>
              <a:rPr lang="en-US" sz="85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En</a:t>
            </a:r>
            <a:r>
              <a:rPr lang="en-US" sz="850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travaillant sur les produits laitiers, vous constatez que les conclusions des anciens articles quant à leurs effets néfastes s’opposent à celles de travaux plus récents.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5298695" y="7480112"/>
            <a:ext cx="1710842" cy="285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Ils avai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ent pourtant, eux aussi été validés par des pairs.</a:t>
            </a:r>
          </a:p>
        </p:txBody>
      </p:sp>
      <p:grpSp>
        <p:nvGrpSpPr>
          <p:cNvPr id="83" name="Group 83"/>
          <p:cNvGrpSpPr/>
          <p:nvPr/>
        </p:nvGrpSpPr>
        <p:grpSpPr>
          <a:xfrm>
            <a:off x="5033740" y="4202503"/>
            <a:ext cx="2402681" cy="3739225"/>
            <a:chOff x="0" y="0"/>
            <a:chExt cx="793960" cy="1235618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793960" cy="1235618"/>
            </a:xfrm>
            <a:custGeom>
              <a:avLst/>
              <a:gdLst/>
              <a:ahLst/>
              <a:cxnLst/>
              <a:rect l="l" t="t" r="r" b="b"/>
              <a:pathLst>
                <a:path w="793960" h="1235618">
                  <a:moveTo>
                    <a:pt x="25778" y="0"/>
                  </a:moveTo>
                  <a:lnTo>
                    <a:pt x="768183" y="0"/>
                  </a:lnTo>
                  <a:cubicBezTo>
                    <a:pt x="782419" y="0"/>
                    <a:pt x="793960" y="11541"/>
                    <a:pt x="793960" y="25778"/>
                  </a:cubicBezTo>
                  <a:lnTo>
                    <a:pt x="793960" y="1209840"/>
                  </a:lnTo>
                  <a:cubicBezTo>
                    <a:pt x="793960" y="1224077"/>
                    <a:pt x="782419" y="1235618"/>
                    <a:pt x="768183" y="1235618"/>
                  </a:cubicBezTo>
                  <a:lnTo>
                    <a:pt x="25778" y="1235618"/>
                  </a:lnTo>
                  <a:cubicBezTo>
                    <a:pt x="11541" y="1235618"/>
                    <a:pt x="0" y="1224077"/>
                    <a:pt x="0" y="1209840"/>
                  </a:cubicBezTo>
                  <a:lnTo>
                    <a:pt x="0" y="25778"/>
                  </a:lnTo>
                  <a:cubicBezTo>
                    <a:pt x="0" y="11541"/>
                    <a:pt x="11541" y="0"/>
                    <a:pt x="25778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5" name="TextBox 85"/>
            <p:cNvSpPr txBox="1"/>
            <p:nvPr/>
          </p:nvSpPr>
          <p:spPr>
            <a:xfrm>
              <a:off x="0" y="-38100"/>
              <a:ext cx="793960" cy="1273718"/>
            </a:xfrm>
            <a:prstGeom prst="rect">
              <a:avLst/>
            </a:prstGeom>
          </p:spPr>
          <p:txBody>
            <a:bodyPr lIns="55094" tIns="55094" rIns="55094" bIns="55094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2550982" y="221406"/>
            <a:ext cx="2417214" cy="3755789"/>
            <a:chOff x="0" y="0"/>
            <a:chExt cx="4737342" cy="7360728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88" name="Freeform 88"/>
          <p:cNvSpPr/>
          <p:nvPr/>
        </p:nvSpPr>
        <p:spPr>
          <a:xfrm>
            <a:off x="2605822" y="275872"/>
            <a:ext cx="2307534" cy="3646858"/>
          </a:xfrm>
          <a:custGeom>
            <a:avLst/>
            <a:gdLst/>
            <a:ahLst/>
            <a:cxnLst/>
            <a:rect l="l" t="t" r="r" b="b"/>
            <a:pathLst>
              <a:path w="2307534" h="3646858">
                <a:moveTo>
                  <a:pt x="0" y="0"/>
                </a:moveTo>
                <a:lnTo>
                  <a:pt x="2307534" y="0"/>
                </a:lnTo>
                <a:lnTo>
                  <a:pt x="2307534" y="3646858"/>
                </a:lnTo>
                <a:lnTo>
                  <a:pt x="0" y="36468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0551" t="-486" r="-42558" b="-1970"/>
            </a:stretch>
          </a:blipFill>
        </p:spPr>
      </p:sp>
      <p:grpSp>
        <p:nvGrpSpPr>
          <p:cNvPr id="89" name="Group 89"/>
          <p:cNvGrpSpPr/>
          <p:nvPr/>
        </p:nvGrpSpPr>
        <p:grpSpPr>
          <a:xfrm>
            <a:off x="4541607" y="321979"/>
            <a:ext cx="344214" cy="344214"/>
            <a:chOff x="0" y="0"/>
            <a:chExt cx="812800" cy="812800"/>
          </a:xfrm>
        </p:grpSpPr>
        <p:sp>
          <p:nvSpPr>
            <p:cNvPr id="90" name="Freeform 9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D6D6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1" name="TextBox 9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4279" tIns="34279" rIns="34279" bIns="34279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sp>
        <p:nvSpPr>
          <p:cNvPr id="92" name="Freeform 92"/>
          <p:cNvSpPr/>
          <p:nvPr/>
        </p:nvSpPr>
        <p:spPr>
          <a:xfrm>
            <a:off x="4583663" y="370505"/>
            <a:ext cx="253654" cy="253654"/>
          </a:xfrm>
          <a:custGeom>
            <a:avLst/>
            <a:gdLst/>
            <a:ahLst/>
            <a:cxnLst/>
            <a:rect l="l" t="t" r="r" b="b"/>
            <a:pathLst>
              <a:path w="253654" h="253654">
                <a:moveTo>
                  <a:pt x="0" y="0"/>
                </a:moveTo>
                <a:lnTo>
                  <a:pt x="253654" y="0"/>
                </a:lnTo>
                <a:lnTo>
                  <a:pt x="253654" y="253654"/>
                </a:lnTo>
                <a:lnTo>
                  <a:pt x="0" y="2536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93" name="Group 93"/>
          <p:cNvGrpSpPr/>
          <p:nvPr/>
        </p:nvGrpSpPr>
        <p:grpSpPr>
          <a:xfrm>
            <a:off x="2664871" y="2098662"/>
            <a:ext cx="2187240" cy="1146696"/>
            <a:chOff x="0" y="0"/>
            <a:chExt cx="445956" cy="233800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445956" cy="233800"/>
            </a:xfrm>
            <a:custGeom>
              <a:avLst/>
              <a:gdLst/>
              <a:ahLst/>
              <a:cxnLst/>
              <a:rect l="l" t="t" r="r" b="b"/>
              <a:pathLst>
                <a:path w="445956" h="233800">
                  <a:moveTo>
                    <a:pt x="56633" y="0"/>
                  </a:moveTo>
                  <a:lnTo>
                    <a:pt x="389323" y="0"/>
                  </a:lnTo>
                  <a:cubicBezTo>
                    <a:pt x="420601" y="0"/>
                    <a:pt x="445956" y="25356"/>
                    <a:pt x="445956" y="56633"/>
                  </a:cubicBezTo>
                  <a:lnTo>
                    <a:pt x="445956" y="177166"/>
                  </a:lnTo>
                  <a:cubicBezTo>
                    <a:pt x="445956" y="208444"/>
                    <a:pt x="420601" y="233800"/>
                    <a:pt x="389323" y="233800"/>
                  </a:cubicBezTo>
                  <a:lnTo>
                    <a:pt x="56633" y="233800"/>
                  </a:lnTo>
                  <a:cubicBezTo>
                    <a:pt x="25356" y="233800"/>
                    <a:pt x="0" y="208444"/>
                    <a:pt x="0" y="177166"/>
                  </a:cubicBezTo>
                  <a:lnTo>
                    <a:pt x="0" y="56633"/>
                  </a:lnTo>
                  <a:cubicBezTo>
                    <a:pt x="0" y="25356"/>
                    <a:pt x="25356" y="0"/>
                    <a:pt x="56633" y="0"/>
                  </a:cubicBezTo>
                  <a:close/>
                </a:path>
              </a:pathLst>
            </a:custGeom>
            <a:solidFill>
              <a:srgbClr val="EFC3C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5" name="TextBox 95"/>
            <p:cNvSpPr txBox="1"/>
            <p:nvPr/>
          </p:nvSpPr>
          <p:spPr>
            <a:xfrm>
              <a:off x="0" y="-19050"/>
              <a:ext cx="445956" cy="252850"/>
            </a:xfrm>
            <a:prstGeom prst="rect">
              <a:avLst/>
            </a:prstGeom>
          </p:spPr>
          <p:txBody>
            <a:bodyPr lIns="55287" tIns="55287" rIns="55287" bIns="55287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2656290" y="3473416"/>
            <a:ext cx="2203878" cy="355794"/>
            <a:chOff x="0" y="0"/>
            <a:chExt cx="449349" cy="72543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449349" cy="72543"/>
            </a:xfrm>
            <a:custGeom>
              <a:avLst/>
              <a:gdLst/>
              <a:ahLst/>
              <a:cxnLst/>
              <a:rect l="l" t="t" r="r" b="b"/>
              <a:pathLst>
                <a:path w="449349" h="72543">
                  <a:moveTo>
                    <a:pt x="36271" y="0"/>
                  </a:moveTo>
                  <a:lnTo>
                    <a:pt x="413077" y="0"/>
                  </a:lnTo>
                  <a:cubicBezTo>
                    <a:pt x="422697" y="0"/>
                    <a:pt x="431923" y="3821"/>
                    <a:pt x="438725" y="10624"/>
                  </a:cubicBezTo>
                  <a:cubicBezTo>
                    <a:pt x="445527" y="17426"/>
                    <a:pt x="449349" y="26652"/>
                    <a:pt x="449349" y="36271"/>
                  </a:cubicBezTo>
                  <a:lnTo>
                    <a:pt x="449349" y="36271"/>
                  </a:lnTo>
                  <a:cubicBezTo>
                    <a:pt x="449349" y="56304"/>
                    <a:pt x="433109" y="72543"/>
                    <a:pt x="413077" y="72543"/>
                  </a:cubicBezTo>
                  <a:lnTo>
                    <a:pt x="36271" y="72543"/>
                  </a:lnTo>
                  <a:cubicBezTo>
                    <a:pt x="16239" y="72543"/>
                    <a:pt x="0" y="56304"/>
                    <a:pt x="0" y="36271"/>
                  </a:cubicBezTo>
                  <a:lnTo>
                    <a:pt x="0" y="36271"/>
                  </a:lnTo>
                  <a:cubicBezTo>
                    <a:pt x="0" y="16239"/>
                    <a:pt x="16239" y="0"/>
                    <a:pt x="36271" y="0"/>
                  </a:cubicBezTo>
                  <a:close/>
                </a:path>
              </a:pathLst>
            </a:custGeom>
            <a:solidFill>
              <a:srgbClr val="EFC3C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8" name="TextBox 98"/>
            <p:cNvSpPr txBox="1"/>
            <p:nvPr/>
          </p:nvSpPr>
          <p:spPr>
            <a:xfrm>
              <a:off x="0" y="-19050"/>
              <a:ext cx="449349" cy="91593"/>
            </a:xfrm>
            <a:prstGeom prst="rect">
              <a:avLst/>
            </a:prstGeom>
          </p:spPr>
          <p:txBody>
            <a:bodyPr lIns="55287" tIns="55287" rIns="55287" bIns="55287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9" name="Freeform 99"/>
          <p:cNvSpPr/>
          <p:nvPr/>
        </p:nvSpPr>
        <p:spPr>
          <a:xfrm>
            <a:off x="2692488" y="493895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3" y="0"/>
                </a:lnTo>
                <a:lnTo>
                  <a:pt x="2154753" y="1474210"/>
                </a:lnTo>
                <a:lnTo>
                  <a:pt x="0" y="14742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0" name="TextBox 100"/>
          <p:cNvSpPr txBox="1"/>
          <p:nvPr/>
        </p:nvSpPr>
        <p:spPr>
          <a:xfrm>
            <a:off x="2849510" y="1080214"/>
            <a:ext cx="1739209" cy="360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57"/>
              </a:lnSpc>
              <a:spcBef>
                <a:spcPct val="0"/>
              </a:spcBef>
            </a:pPr>
            <a:r>
              <a:rPr lang="en-US" sz="27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Commercial</a:t>
            </a:r>
          </a:p>
        </p:txBody>
      </p:sp>
      <p:sp>
        <p:nvSpPr>
          <p:cNvPr id="101" name="Freeform 101"/>
          <p:cNvSpPr/>
          <p:nvPr/>
        </p:nvSpPr>
        <p:spPr>
          <a:xfrm>
            <a:off x="3534837" y="756000"/>
            <a:ext cx="335687" cy="342537"/>
          </a:xfrm>
          <a:custGeom>
            <a:avLst/>
            <a:gdLst/>
            <a:ahLst/>
            <a:cxnLst/>
            <a:rect l="l" t="t" r="r" b="b"/>
            <a:pathLst>
              <a:path w="335687" h="342537">
                <a:moveTo>
                  <a:pt x="0" y="0"/>
                </a:moveTo>
                <a:lnTo>
                  <a:pt x="335686" y="0"/>
                </a:lnTo>
                <a:lnTo>
                  <a:pt x="335686" y="342537"/>
                </a:lnTo>
                <a:lnTo>
                  <a:pt x="0" y="34253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02" name="TextBox 102"/>
          <p:cNvSpPr txBox="1"/>
          <p:nvPr/>
        </p:nvSpPr>
        <p:spPr>
          <a:xfrm>
            <a:off x="2791293" y="2270517"/>
            <a:ext cx="1948528" cy="71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Un 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site aborde la question des pesticides, et ne cite que les points positifs sur leur utilisation, en orientant plusieurs fois vers des produits commerciaux.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2791293" y="3588152"/>
            <a:ext cx="1716839" cy="141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Pas très honnête...</a:t>
            </a:r>
          </a:p>
        </p:txBody>
      </p:sp>
      <p:grpSp>
        <p:nvGrpSpPr>
          <p:cNvPr id="104" name="Group 104"/>
          <p:cNvGrpSpPr/>
          <p:nvPr/>
        </p:nvGrpSpPr>
        <p:grpSpPr>
          <a:xfrm>
            <a:off x="5020335" y="221406"/>
            <a:ext cx="2421191" cy="3761968"/>
            <a:chOff x="0" y="0"/>
            <a:chExt cx="4737342" cy="7360728"/>
          </a:xfrm>
        </p:grpSpPr>
        <p:sp>
          <p:nvSpPr>
            <p:cNvPr id="105" name="Freeform 105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106" name="Freeform 106"/>
          <p:cNvSpPr/>
          <p:nvPr/>
        </p:nvSpPr>
        <p:spPr>
          <a:xfrm>
            <a:off x="5075265" y="275322"/>
            <a:ext cx="2311331" cy="3652858"/>
          </a:xfrm>
          <a:custGeom>
            <a:avLst/>
            <a:gdLst/>
            <a:ahLst/>
            <a:cxnLst/>
            <a:rect l="l" t="t" r="r" b="b"/>
            <a:pathLst>
              <a:path w="2311331" h="3652858">
                <a:moveTo>
                  <a:pt x="0" y="0"/>
                </a:moveTo>
                <a:lnTo>
                  <a:pt x="2311331" y="0"/>
                </a:lnTo>
                <a:lnTo>
                  <a:pt x="2311331" y="3652858"/>
                </a:lnTo>
                <a:lnTo>
                  <a:pt x="0" y="36528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0551" t="-486" r="-42558" b="-1970"/>
            </a:stretch>
          </a:blipFill>
        </p:spPr>
      </p:sp>
      <p:grpSp>
        <p:nvGrpSpPr>
          <p:cNvPr id="107" name="Group 107"/>
          <p:cNvGrpSpPr/>
          <p:nvPr/>
        </p:nvGrpSpPr>
        <p:grpSpPr>
          <a:xfrm>
            <a:off x="7014236" y="321505"/>
            <a:ext cx="344781" cy="344781"/>
            <a:chOff x="0" y="0"/>
            <a:chExt cx="812800" cy="812800"/>
          </a:xfrm>
        </p:grpSpPr>
        <p:sp>
          <p:nvSpPr>
            <p:cNvPr id="108" name="Freeform 10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D6D6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09" name="TextBox 10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4335" tIns="34335" rIns="34335" bIns="34335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sp>
        <p:nvSpPr>
          <p:cNvPr id="110" name="Freeform 110"/>
          <p:cNvSpPr/>
          <p:nvPr/>
        </p:nvSpPr>
        <p:spPr>
          <a:xfrm>
            <a:off x="7056361" y="370111"/>
            <a:ext cx="254071" cy="254071"/>
          </a:xfrm>
          <a:custGeom>
            <a:avLst/>
            <a:gdLst/>
            <a:ahLst/>
            <a:cxnLst/>
            <a:rect l="l" t="t" r="r" b="b"/>
            <a:pathLst>
              <a:path w="254071" h="254071">
                <a:moveTo>
                  <a:pt x="0" y="0"/>
                </a:moveTo>
                <a:lnTo>
                  <a:pt x="254071" y="0"/>
                </a:lnTo>
                <a:lnTo>
                  <a:pt x="254071" y="254071"/>
                </a:lnTo>
                <a:lnTo>
                  <a:pt x="0" y="2540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1" name="Freeform 111"/>
          <p:cNvSpPr/>
          <p:nvPr/>
        </p:nvSpPr>
        <p:spPr>
          <a:xfrm>
            <a:off x="5130805" y="506273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3" y="0"/>
                </a:lnTo>
                <a:lnTo>
                  <a:pt x="2154753" y="1474210"/>
                </a:lnTo>
                <a:lnTo>
                  <a:pt x="0" y="14742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12" name="Group 112"/>
          <p:cNvGrpSpPr/>
          <p:nvPr/>
        </p:nvGrpSpPr>
        <p:grpSpPr>
          <a:xfrm>
            <a:off x="5134411" y="2101112"/>
            <a:ext cx="2190838" cy="1148583"/>
            <a:chOff x="0" y="0"/>
            <a:chExt cx="445956" cy="233800"/>
          </a:xfrm>
        </p:grpSpPr>
        <p:sp>
          <p:nvSpPr>
            <p:cNvPr id="113" name="Freeform 113"/>
            <p:cNvSpPr/>
            <p:nvPr/>
          </p:nvSpPr>
          <p:spPr>
            <a:xfrm>
              <a:off x="0" y="0"/>
              <a:ext cx="445956" cy="233800"/>
            </a:xfrm>
            <a:custGeom>
              <a:avLst/>
              <a:gdLst/>
              <a:ahLst/>
              <a:cxnLst/>
              <a:rect l="l" t="t" r="r" b="b"/>
              <a:pathLst>
                <a:path w="445956" h="233800">
                  <a:moveTo>
                    <a:pt x="56540" y="0"/>
                  </a:moveTo>
                  <a:lnTo>
                    <a:pt x="389416" y="0"/>
                  </a:lnTo>
                  <a:cubicBezTo>
                    <a:pt x="404411" y="0"/>
                    <a:pt x="418793" y="5957"/>
                    <a:pt x="429396" y="16560"/>
                  </a:cubicBezTo>
                  <a:cubicBezTo>
                    <a:pt x="439999" y="27164"/>
                    <a:pt x="445956" y="41545"/>
                    <a:pt x="445956" y="56540"/>
                  </a:cubicBezTo>
                  <a:lnTo>
                    <a:pt x="445956" y="177260"/>
                  </a:lnTo>
                  <a:cubicBezTo>
                    <a:pt x="445956" y="192255"/>
                    <a:pt x="439999" y="206636"/>
                    <a:pt x="429396" y="217240"/>
                  </a:cubicBezTo>
                  <a:cubicBezTo>
                    <a:pt x="418793" y="227843"/>
                    <a:pt x="404411" y="233800"/>
                    <a:pt x="389416" y="233800"/>
                  </a:cubicBezTo>
                  <a:lnTo>
                    <a:pt x="56540" y="233800"/>
                  </a:lnTo>
                  <a:cubicBezTo>
                    <a:pt x="41545" y="233800"/>
                    <a:pt x="27164" y="227843"/>
                    <a:pt x="16560" y="217240"/>
                  </a:cubicBezTo>
                  <a:cubicBezTo>
                    <a:pt x="5957" y="206636"/>
                    <a:pt x="0" y="192255"/>
                    <a:pt x="0" y="177260"/>
                  </a:cubicBezTo>
                  <a:lnTo>
                    <a:pt x="0" y="56540"/>
                  </a:lnTo>
                  <a:cubicBezTo>
                    <a:pt x="0" y="41545"/>
                    <a:pt x="5957" y="27164"/>
                    <a:pt x="16560" y="16560"/>
                  </a:cubicBezTo>
                  <a:cubicBezTo>
                    <a:pt x="27164" y="5957"/>
                    <a:pt x="41545" y="0"/>
                    <a:pt x="56540" y="0"/>
                  </a:cubicBezTo>
                  <a:close/>
                </a:path>
              </a:pathLst>
            </a:custGeom>
            <a:solidFill>
              <a:srgbClr val="EFC3C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4" name="TextBox 114"/>
            <p:cNvSpPr txBox="1"/>
            <p:nvPr/>
          </p:nvSpPr>
          <p:spPr>
            <a:xfrm>
              <a:off x="0" y="-19050"/>
              <a:ext cx="445956" cy="252850"/>
            </a:xfrm>
            <a:prstGeom prst="rect">
              <a:avLst/>
            </a:prstGeom>
          </p:spPr>
          <p:txBody>
            <a:bodyPr lIns="55378" tIns="55378" rIns="55378" bIns="55378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5" name="Group 115"/>
          <p:cNvGrpSpPr/>
          <p:nvPr/>
        </p:nvGrpSpPr>
        <p:grpSpPr>
          <a:xfrm>
            <a:off x="5125816" y="3478128"/>
            <a:ext cx="2207504" cy="356379"/>
            <a:chOff x="0" y="0"/>
            <a:chExt cx="449349" cy="72543"/>
          </a:xfrm>
        </p:grpSpPr>
        <p:sp>
          <p:nvSpPr>
            <p:cNvPr id="116" name="Freeform 116"/>
            <p:cNvSpPr/>
            <p:nvPr/>
          </p:nvSpPr>
          <p:spPr>
            <a:xfrm>
              <a:off x="0" y="0"/>
              <a:ext cx="449349" cy="72543"/>
            </a:xfrm>
            <a:custGeom>
              <a:avLst/>
              <a:gdLst/>
              <a:ahLst/>
              <a:cxnLst/>
              <a:rect l="l" t="t" r="r" b="b"/>
              <a:pathLst>
                <a:path w="449349" h="72543">
                  <a:moveTo>
                    <a:pt x="36271" y="0"/>
                  </a:moveTo>
                  <a:lnTo>
                    <a:pt x="413077" y="0"/>
                  </a:lnTo>
                  <a:cubicBezTo>
                    <a:pt x="422697" y="0"/>
                    <a:pt x="431923" y="3821"/>
                    <a:pt x="438725" y="10624"/>
                  </a:cubicBezTo>
                  <a:cubicBezTo>
                    <a:pt x="445527" y="17426"/>
                    <a:pt x="449349" y="26652"/>
                    <a:pt x="449349" y="36271"/>
                  </a:cubicBezTo>
                  <a:lnTo>
                    <a:pt x="449349" y="36271"/>
                  </a:lnTo>
                  <a:cubicBezTo>
                    <a:pt x="449349" y="56304"/>
                    <a:pt x="433109" y="72543"/>
                    <a:pt x="413077" y="72543"/>
                  </a:cubicBezTo>
                  <a:lnTo>
                    <a:pt x="36271" y="72543"/>
                  </a:lnTo>
                  <a:cubicBezTo>
                    <a:pt x="16239" y="72543"/>
                    <a:pt x="0" y="56304"/>
                    <a:pt x="0" y="36271"/>
                  </a:cubicBezTo>
                  <a:lnTo>
                    <a:pt x="0" y="36271"/>
                  </a:lnTo>
                  <a:cubicBezTo>
                    <a:pt x="0" y="16239"/>
                    <a:pt x="16239" y="0"/>
                    <a:pt x="36271" y="0"/>
                  </a:cubicBezTo>
                  <a:close/>
                </a:path>
              </a:pathLst>
            </a:custGeom>
            <a:solidFill>
              <a:srgbClr val="EFC3C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7" name="TextBox 117"/>
            <p:cNvSpPr txBox="1"/>
            <p:nvPr/>
          </p:nvSpPr>
          <p:spPr>
            <a:xfrm>
              <a:off x="0" y="-19050"/>
              <a:ext cx="449349" cy="91593"/>
            </a:xfrm>
            <a:prstGeom prst="rect">
              <a:avLst/>
            </a:prstGeom>
          </p:spPr>
          <p:txBody>
            <a:bodyPr lIns="55378" tIns="55378" rIns="55378" bIns="55378" rtlCol="0" anchor="ctr"/>
            <a:lstStyle/>
            <a:p>
              <a:pPr marL="0" lvl="0" indent="0" algn="l">
                <a:lnSpc>
                  <a:spcPts val="118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8" name="TextBox 118"/>
          <p:cNvSpPr txBox="1"/>
          <p:nvPr/>
        </p:nvSpPr>
        <p:spPr>
          <a:xfrm>
            <a:off x="5200599" y="1102693"/>
            <a:ext cx="2039818" cy="338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64"/>
              </a:lnSpc>
              <a:spcBef>
                <a:spcPct val="0"/>
              </a:spcBef>
            </a:pPr>
            <a:r>
              <a:rPr lang="en-US" sz="26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Divertissement</a:t>
            </a:r>
          </a:p>
        </p:txBody>
      </p:sp>
      <p:sp>
        <p:nvSpPr>
          <p:cNvPr id="119" name="Freeform 119"/>
          <p:cNvSpPr/>
          <p:nvPr/>
        </p:nvSpPr>
        <p:spPr>
          <a:xfrm>
            <a:off x="6029488" y="655209"/>
            <a:ext cx="382040" cy="390334"/>
          </a:xfrm>
          <a:custGeom>
            <a:avLst/>
            <a:gdLst/>
            <a:ahLst/>
            <a:cxnLst/>
            <a:rect l="l" t="t" r="r" b="b"/>
            <a:pathLst>
              <a:path w="382040" h="390334">
                <a:moveTo>
                  <a:pt x="0" y="0"/>
                </a:moveTo>
                <a:lnTo>
                  <a:pt x="382040" y="0"/>
                </a:lnTo>
                <a:lnTo>
                  <a:pt x="382040" y="390334"/>
                </a:lnTo>
                <a:lnTo>
                  <a:pt x="0" y="39033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0" name="TextBox 120"/>
          <p:cNvSpPr txBox="1"/>
          <p:nvPr/>
        </p:nvSpPr>
        <p:spPr>
          <a:xfrm>
            <a:off x="5255064" y="2440053"/>
            <a:ext cx="1951734" cy="429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Un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texte aborde les Fables de </a:t>
            </a:r>
          </a:p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La Fontaine, en les tournant en dérision et avec beaucoup d'humour. </a:t>
            </a:r>
          </a:p>
        </p:txBody>
      </p:sp>
      <p:sp>
        <p:nvSpPr>
          <p:cNvPr id="121" name="TextBox 121"/>
          <p:cNvSpPr txBox="1"/>
          <p:nvPr/>
        </p:nvSpPr>
        <p:spPr>
          <a:xfrm>
            <a:off x="5255064" y="3502011"/>
            <a:ext cx="1801296" cy="285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C'est amusant, mais ça n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 vous sera d'aucune utilité.</a:t>
            </a:r>
          </a:p>
        </p:txBody>
      </p:sp>
      <p:grpSp>
        <p:nvGrpSpPr>
          <p:cNvPr id="122" name="Group 122"/>
          <p:cNvGrpSpPr/>
          <p:nvPr/>
        </p:nvGrpSpPr>
        <p:grpSpPr>
          <a:xfrm>
            <a:off x="5020335" y="225331"/>
            <a:ext cx="2415070" cy="3758506"/>
            <a:chOff x="0" y="0"/>
            <a:chExt cx="793960" cy="1235618"/>
          </a:xfrm>
        </p:grpSpPr>
        <p:sp>
          <p:nvSpPr>
            <p:cNvPr id="123" name="Freeform 123"/>
            <p:cNvSpPr/>
            <p:nvPr/>
          </p:nvSpPr>
          <p:spPr>
            <a:xfrm>
              <a:off x="0" y="0"/>
              <a:ext cx="793960" cy="1235618"/>
            </a:xfrm>
            <a:custGeom>
              <a:avLst/>
              <a:gdLst/>
              <a:ahLst/>
              <a:cxnLst/>
              <a:rect l="l" t="t" r="r" b="b"/>
              <a:pathLst>
                <a:path w="793960" h="1235618">
                  <a:moveTo>
                    <a:pt x="25645" y="0"/>
                  </a:moveTo>
                  <a:lnTo>
                    <a:pt x="768315" y="0"/>
                  </a:lnTo>
                  <a:cubicBezTo>
                    <a:pt x="775117" y="0"/>
                    <a:pt x="781640" y="2702"/>
                    <a:pt x="786449" y="7511"/>
                  </a:cubicBezTo>
                  <a:cubicBezTo>
                    <a:pt x="791258" y="12321"/>
                    <a:pt x="793960" y="18844"/>
                    <a:pt x="793960" y="25645"/>
                  </a:cubicBezTo>
                  <a:lnTo>
                    <a:pt x="793960" y="1209973"/>
                  </a:lnTo>
                  <a:cubicBezTo>
                    <a:pt x="793960" y="1216774"/>
                    <a:pt x="791258" y="1223297"/>
                    <a:pt x="786449" y="1228107"/>
                  </a:cubicBezTo>
                  <a:cubicBezTo>
                    <a:pt x="781640" y="1232916"/>
                    <a:pt x="775117" y="1235618"/>
                    <a:pt x="768315" y="1235618"/>
                  </a:cubicBezTo>
                  <a:lnTo>
                    <a:pt x="25645" y="1235618"/>
                  </a:lnTo>
                  <a:cubicBezTo>
                    <a:pt x="18844" y="1235618"/>
                    <a:pt x="12321" y="1232916"/>
                    <a:pt x="7511" y="1228107"/>
                  </a:cubicBezTo>
                  <a:cubicBezTo>
                    <a:pt x="2702" y="1223297"/>
                    <a:pt x="0" y="1216774"/>
                    <a:pt x="0" y="1209973"/>
                  </a:cubicBezTo>
                  <a:lnTo>
                    <a:pt x="0" y="25645"/>
                  </a:lnTo>
                  <a:cubicBezTo>
                    <a:pt x="0" y="18844"/>
                    <a:pt x="2702" y="12321"/>
                    <a:pt x="7511" y="7511"/>
                  </a:cubicBezTo>
                  <a:cubicBezTo>
                    <a:pt x="12321" y="2702"/>
                    <a:pt x="18844" y="0"/>
                    <a:pt x="25645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24" name="TextBox 124"/>
            <p:cNvSpPr txBox="1"/>
            <p:nvPr/>
          </p:nvSpPr>
          <p:spPr>
            <a:xfrm>
              <a:off x="0" y="-66675"/>
              <a:ext cx="793960" cy="1302293"/>
            </a:xfrm>
            <a:prstGeom prst="rect">
              <a:avLst/>
            </a:prstGeom>
          </p:spPr>
          <p:txBody>
            <a:bodyPr lIns="55378" tIns="55378" rIns="55378" bIns="55378" rtlCol="0" anchor="ctr"/>
            <a:lstStyle/>
            <a:p>
              <a:pPr algn="l">
                <a:lnSpc>
                  <a:spcPts val="3850"/>
                </a:lnSpc>
              </a:pPr>
              <a:endParaRPr/>
            </a:p>
          </p:txBody>
        </p:sp>
      </p:grpSp>
      <p:grpSp>
        <p:nvGrpSpPr>
          <p:cNvPr id="125" name="Group 125"/>
          <p:cNvGrpSpPr/>
          <p:nvPr/>
        </p:nvGrpSpPr>
        <p:grpSpPr>
          <a:xfrm>
            <a:off x="2550982" y="224514"/>
            <a:ext cx="2411103" cy="3752332"/>
            <a:chOff x="0" y="0"/>
            <a:chExt cx="793960" cy="1235618"/>
          </a:xfrm>
        </p:grpSpPr>
        <p:sp>
          <p:nvSpPr>
            <p:cNvPr id="126" name="Freeform 126"/>
            <p:cNvSpPr/>
            <p:nvPr/>
          </p:nvSpPr>
          <p:spPr>
            <a:xfrm>
              <a:off x="0" y="0"/>
              <a:ext cx="793960" cy="1235618"/>
            </a:xfrm>
            <a:custGeom>
              <a:avLst/>
              <a:gdLst/>
              <a:ahLst/>
              <a:cxnLst/>
              <a:rect l="l" t="t" r="r" b="b"/>
              <a:pathLst>
                <a:path w="793960" h="1235618">
                  <a:moveTo>
                    <a:pt x="25688" y="0"/>
                  </a:moveTo>
                  <a:lnTo>
                    <a:pt x="768273" y="0"/>
                  </a:lnTo>
                  <a:cubicBezTo>
                    <a:pt x="775086" y="0"/>
                    <a:pt x="781619" y="2706"/>
                    <a:pt x="786437" y="7524"/>
                  </a:cubicBezTo>
                  <a:cubicBezTo>
                    <a:pt x="791254" y="12341"/>
                    <a:pt x="793960" y="18875"/>
                    <a:pt x="793960" y="25688"/>
                  </a:cubicBezTo>
                  <a:lnTo>
                    <a:pt x="793960" y="1209931"/>
                  </a:lnTo>
                  <a:cubicBezTo>
                    <a:pt x="793960" y="1216743"/>
                    <a:pt x="791254" y="1223277"/>
                    <a:pt x="786437" y="1228094"/>
                  </a:cubicBezTo>
                  <a:cubicBezTo>
                    <a:pt x="781619" y="1232912"/>
                    <a:pt x="775086" y="1235618"/>
                    <a:pt x="768273" y="1235618"/>
                  </a:cubicBezTo>
                  <a:lnTo>
                    <a:pt x="25688" y="1235618"/>
                  </a:lnTo>
                  <a:cubicBezTo>
                    <a:pt x="18875" y="1235618"/>
                    <a:pt x="12341" y="1232912"/>
                    <a:pt x="7524" y="1228094"/>
                  </a:cubicBezTo>
                  <a:cubicBezTo>
                    <a:pt x="2706" y="1223277"/>
                    <a:pt x="0" y="1216743"/>
                    <a:pt x="0" y="1209931"/>
                  </a:cubicBezTo>
                  <a:lnTo>
                    <a:pt x="0" y="25688"/>
                  </a:lnTo>
                  <a:cubicBezTo>
                    <a:pt x="0" y="18875"/>
                    <a:pt x="2706" y="12341"/>
                    <a:pt x="7524" y="7524"/>
                  </a:cubicBezTo>
                  <a:cubicBezTo>
                    <a:pt x="12341" y="2706"/>
                    <a:pt x="18875" y="0"/>
                    <a:pt x="25688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27" name="TextBox 127"/>
            <p:cNvSpPr txBox="1"/>
            <p:nvPr/>
          </p:nvSpPr>
          <p:spPr>
            <a:xfrm>
              <a:off x="0" y="-66675"/>
              <a:ext cx="793960" cy="1302293"/>
            </a:xfrm>
            <a:prstGeom prst="rect">
              <a:avLst/>
            </a:prstGeom>
          </p:spPr>
          <p:txBody>
            <a:bodyPr lIns="55287" tIns="55287" rIns="55287" bIns="55287" rtlCol="0" anchor="ctr"/>
            <a:lstStyle/>
            <a:p>
              <a:pPr algn="l">
                <a:lnSpc>
                  <a:spcPts val="385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013" y="4196270"/>
            <a:ext cx="2410565" cy="3745457"/>
            <a:chOff x="0" y="0"/>
            <a:chExt cx="4737342" cy="73607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4" name="Freeform 4"/>
          <p:cNvSpPr/>
          <p:nvPr/>
        </p:nvSpPr>
        <p:spPr>
          <a:xfrm>
            <a:off x="138500" y="4250586"/>
            <a:ext cx="2301187" cy="3636826"/>
          </a:xfrm>
          <a:custGeom>
            <a:avLst/>
            <a:gdLst/>
            <a:ahLst/>
            <a:cxnLst/>
            <a:rect l="l" t="t" r="r" b="b"/>
            <a:pathLst>
              <a:path w="2301187" h="3636826">
                <a:moveTo>
                  <a:pt x="0" y="0"/>
                </a:moveTo>
                <a:lnTo>
                  <a:pt x="2301187" y="0"/>
                </a:lnTo>
                <a:lnTo>
                  <a:pt x="2301187" y="3636826"/>
                </a:lnTo>
                <a:lnTo>
                  <a:pt x="0" y="36368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0551" t="-486" r="-42558" b="-1970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503356" y="4196270"/>
            <a:ext cx="2471791" cy="3745457"/>
            <a:chOff x="0" y="0"/>
            <a:chExt cx="4737342" cy="736072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7" name="Freeform 7"/>
          <p:cNvSpPr/>
          <p:nvPr/>
        </p:nvSpPr>
        <p:spPr>
          <a:xfrm>
            <a:off x="2563641" y="4249949"/>
            <a:ext cx="2353866" cy="3636826"/>
          </a:xfrm>
          <a:custGeom>
            <a:avLst/>
            <a:gdLst/>
            <a:ahLst/>
            <a:cxnLst/>
            <a:rect l="l" t="t" r="r" b="b"/>
            <a:pathLst>
              <a:path w="2301187" h="3636826">
                <a:moveTo>
                  <a:pt x="0" y="0"/>
                </a:moveTo>
                <a:lnTo>
                  <a:pt x="2301187" y="0"/>
                </a:lnTo>
                <a:lnTo>
                  <a:pt x="2301187" y="3636826"/>
                </a:lnTo>
                <a:lnTo>
                  <a:pt x="0" y="36368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0551" t="-486" r="-42558" b="-1970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4962085" y="4205505"/>
            <a:ext cx="2453769" cy="3742670"/>
            <a:chOff x="0" y="0"/>
            <a:chExt cx="4737342" cy="736072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10" name="Freeform 10"/>
          <p:cNvSpPr/>
          <p:nvPr/>
        </p:nvSpPr>
        <p:spPr>
          <a:xfrm>
            <a:off x="5008532" y="4268581"/>
            <a:ext cx="2378202" cy="3634120"/>
          </a:xfrm>
          <a:custGeom>
            <a:avLst/>
            <a:gdLst/>
            <a:ahLst/>
            <a:cxnLst/>
            <a:rect l="l" t="t" r="r" b="b"/>
            <a:pathLst>
              <a:path w="2299474" h="3634120">
                <a:moveTo>
                  <a:pt x="0" y="0"/>
                </a:moveTo>
                <a:lnTo>
                  <a:pt x="2299474" y="0"/>
                </a:lnTo>
                <a:lnTo>
                  <a:pt x="2299474" y="3634119"/>
                </a:lnTo>
                <a:lnTo>
                  <a:pt x="0" y="36341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0551" t="-486" r="-42558" b="-1970"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2550982" y="221406"/>
            <a:ext cx="2417214" cy="3755789"/>
            <a:chOff x="0" y="0"/>
            <a:chExt cx="4737342" cy="736072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13" name="Freeform 13"/>
          <p:cNvSpPr/>
          <p:nvPr/>
        </p:nvSpPr>
        <p:spPr>
          <a:xfrm>
            <a:off x="2605822" y="275872"/>
            <a:ext cx="2307534" cy="3646858"/>
          </a:xfrm>
          <a:custGeom>
            <a:avLst/>
            <a:gdLst/>
            <a:ahLst/>
            <a:cxnLst/>
            <a:rect l="l" t="t" r="r" b="b"/>
            <a:pathLst>
              <a:path w="2307534" h="3646858">
                <a:moveTo>
                  <a:pt x="0" y="0"/>
                </a:moveTo>
                <a:lnTo>
                  <a:pt x="2307534" y="0"/>
                </a:lnTo>
                <a:lnTo>
                  <a:pt x="2307534" y="3646858"/>
                </a:lnTo>
                <a:lnTo>
                  <a:pt x="0" y="36468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0551" t="-486" r="-42558" b="-1970"/>
            </a:stretch>
          </a:blipFill>
        </p:spPr>
      </p:sp>
      <p:grpSp>
        <p:nvGrpSpPr>
          <p:cNvPr id="14" name="Group 14"/>
          <p:cNvGrpSpPr/>
          <p:nvPr/>
        </p:nvGrpSpPr>
        <p:grpSpPr>
          <a:xfrm>
            <a:off x="4962085" y="221406"/>
            <a:ext cx="2486187" cy="3761968"/>
            <a:chOff x="0" y="0"/>
            <a:chExt cx="4737342" cy="736072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16" name="Freeform 16"/>
          <p:cNvSpPr/>
          <p:nvPr/>
        </p:nvSpPr>
        <p:spPr>
          <a:xfrm>
            <a:off x="4975147" y="275322"/>
            <a:ext cx="2418196" cy="3652858"/>
          </a:xfrm>
          <a:custGeom>
            <a:avLst/>
            <a:gdLst/>
            <a:ahLst/>
            <a:cxnLst/>
            <a:rect l="l" t="t" r="r" b="b"/>
            <a:pathLst>
              <a:path w="2311331" h="3652858">
                <a:moveTo>
                  <a:pt x="0" y="0"/>
                </a:moveTo>
                <a:lnTo>
                  <a:pt x="2311331" y="0"/>
                </a:lnTo>
                <a:lnTo>
                  <a:pt x="2311331" y="3652858"/>
                </a:lnTo>
                <a:lnTo>
                  <a:pt x="0" y="36528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0551" t="-486" r="-42558" b="-1970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5161406" y="1370104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3" y="0"/>
                </a:lnTo>
                <a:lnTo>
                  <a:pt x="2154753" y="1474210"/>
                </a:lnTo>
                <a:lnTo>
                  <a:pt x="0" y="1474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2682213" y="1368569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3" y="0"/>
                </a:lnTo>
                <a:lnTo>
                  <a:pt x="2154753" y="1474210"/>
                </a:lnTo>
                <a:lnTo>
                  <a:pt x="0" y="1474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3075964" y="1856803"/>
            <a:ext cx="1408072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Objectifs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592171" y="1856803"/>
            <a:ext cx="1389658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Objectifs</a:t>
            </a:r>
          </a:p>
        </p:txBody>
      </p:sp>
      <p:sp>
        <p:nvSpPr>
          <p:cNvPr id="21" name="Freeform 21"/>
          <p:cNvSpPr/>
          <p:nvPr/>
        </p:nvSpPr>
        <p:spPr>
          <a:xfrm>
            <a:off x="5161406" y="5330060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3" y="0"/>
                </a:lnTo>
                <a:lnTo>
                  <a:pt x="2154753" y="1474210"/>
                </a:lnTo>
                <a:lnTo>
                  <a:pt x="0" y="1474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5582965" y="5809723"/>
            <a:ext cx="1408072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Objectifs</a:t>
            </a:r>
          </a:p>
        </p:txBody>
      </p:sp>
      <p:sp>
        <p:nvSpPr>
          <p:cNvPr id="23" name="Freeform 23"/>
          <p:cNvSpPr/>
          <p:nvPr/>
        </p:nvSpPr>
        <p:spPr>
          <a:xfrm>
            <a:off x="2702623" y="5331894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4" y="0"/>
                </a:lnTo>
                <a:lnTo>
                  <a:pt x="2154754" y="1474210"/>
                </a:lnTo>
                <a:lnTo>
                  <a:pt x="0" y="1474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3086229" y="5809723"/>
            <a:ext cx="1417278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Objectifs</a:t>
            </a:r>
          </a:p>
        </p:txBody>
      </p:sp>
      <p:sp>
        <p:nvSpPr>
          <p:cNvPr id="25" name="Freeform 25"/>
          <p:cNvSpPr/>
          <p:nvPr/>
        </p:nvSpPr>
        <p:spPr>
          <a:xfrm>
            <a:off x="200960" y="5330060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3" y="0"/>
                </a:lnTo>
                <a:lnTo>
                  <a:pt x="2154753" y="1474210"/>
                </a:lnTo>
                <a:lnTo>
                  <a:pt x="0" y="1474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578904" y="5809723"/>
            <a:ext cx="1393973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Objectifs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86858" y="4205505"/>
            <a:ext cx="2404471" cy="3742010"/>
            <a:chOff x="0" y="0"/>
            <a:chExt cx="793960" cy="123561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793960" cy="1235618"/>
            </a:xfrm>
            <a:custGeom>
              <a:avLst/>
              <a:gdLst/>
              <a:ahLst/>
              <a:cxnLst/>
              <a:rect l="l" t="t" r="r" b="b"/>
              <a:pathLst>
                <a:path w="793960" h="1235618">
                  <a:moveTo>
                    <a:pt x="25758" y="0"/>
                  </a:moveTo>
                  <a:lnTo>
                    <a:pt x="768202" y="0"/>
                  </a:lnTo>
                  <a:cubicBezTo>
                    <a:pt x="775034" y="0"/>
                    <a:pt x="781585" y="2714"/>
                    <a:pt x="786416" y="7544"/>
                  </a:cubicBezTo>
                  <a:cubicBezTo>
                    <a:pt x="791247" y="12375"/>
                    <a:pt x="793960" y="18927"/>
                    <a:pt x="793960" y="25758"/>
                  </a:cubicBezTo>
                  <a:lnTo>
                    <a:pt x="793960" y="1209860"/>
                  </a:lnTo>
                  <a:cubicBezTo>
                    <a:pt x="793960" y="1224086"/>
                    <a:pt x="782428" y="1235618"/>
                    <a:pt x="768202" y="1235618"/>
                  </a:cubicBezTo>
                  <a:lnTo>
                    <a:pt x="25758" y="1235618"/>
                  </a:lnTo>
                  <a:cubicBezTo>
                    <a:pt x="11532" y="1235618"/>
                    <a:pt x="0" y="1224086"/>
                    <a:pt x="0" y="1209860"/>
                  </a:cubicBezTo>
                  <a:lnTo>
                    <a:pt x="0" y="25758"/>
                  </a:lnTo>
                  <a:cubicBezTo>
                    <a:pt x="0" y="11532"/>
                    <a:pt x="11532" y="0"/>
                    <a:pt x="25758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793960" cy="1273718"/>
            </a:xfrm>
            <a:prstGeom prst="rect">
              <a:avLst/>
            </a:prstGeom>
          </p:spPr>
          <p:txBody>
            <a:bodyPr lIns="55135" tIns="55135" rIns="55135" bIns="55135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98937" y="4206165"/>
            <a:ext cx="2463149" cy="3742010"/>
            <a:chOff x="0" y="0"/>
            <a:chExt cx="793960" cy="123561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793960" cy="1235618"/>
            </a:xfrm>
            <a:custGeom>
              <a:avLst/>
              <a:gdLst/>
              <a:ahLst/>
              <a:cxnLst/>
              <a:rect l="l" t="t" r="r" b="b"/>
              <a:pathLst>
                <a:path w="793960" h="1235618">
                  <a:moveTo>
                    <a:pt x="25758" y="0"/>
                  </a:moveTo>
                  <a:lnTo>
                    <a:pt x="768202" y="0"/>
                  </a:lnTo>
                  <a:cubicBezTo>
                    <a:pt x="775034" y="0"/>
                    <a:pt x="781585" y="2714"/>
                    <a:pt x="786416" y="7544"/>
                  </a:cubicBezTo>
                  <a:cubicBezTo>
                    <a:pt x="791247" y="12375"/>
                    <a:pt x="793960" y="18927"/>
                    <a:pt x="793960" y="25758"/>
                  </a:cubicBezTo>
                  <a:lnTo>
                    <a:pt x="793960" y="1209860"/>
                  </a:lnTo>
                  <a:cubicBezTo>
                    <a:pt x="793960" y="1224086"/>
                    <a:pt x="782428" y="1235618"/>
                    <a:pt x="768202" y="1235618"/>
                  </a:cubicBezTo>
                  <a:lnTo>
                    <a:pt x="25758" y="1235618"/>
                  </a:lnTo>
                  <a:cubicBezTo>
                    <a:pt x="11532" y="1235618"/>
                    <a:pt x="0" y="1224086"/>
                    <a:pt x="0" y="1209860"/>
                  </a:cubicBezTo>
                  <a:lnTo>
                    <a:pt x="0" y="25758"/>
                  </a:lnTo>
                  <a:cubicBezTo>
                    <a:pt x="0" y="11532"/>
                    <a:pt x="11532" y="0"/>
                    <a:pt x="25758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793960" cy="1273718"/>
            </a:xfrm>
            <a:prstGeom prst="rect">
              <a:avLst/>
            </a:prstGeom>
          </p:spPr>
          <p:txBody>
            <a:bodyPr lIns="55135" tIns="55135" rIns="55135" bIns="55135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950893" y="4196270"/>
            <a:ext cx="2486186" cy="3739225"/>
            <a:chOff x="0" y="0"/>
            <a:chExt cx="793960" cy="1235618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793960" cy="1235618"/>
            </a:xfrm>
            <a:custGeom>
              <a:avLst/>
              <a:gdLst/>
              <a:ahLst/>
              <a:cxnLst/>
              <a:rect l="l" t="t" r="r" b="b"/>
              <a:pathLst>
                <a:path w="793960" h="1235618">
                  <a:moveTo>
                    <a:pt x="25778" y="0"/>
                  </a:moveTo>
                  <a:lnTo>
                    <a:pt x="768183" y="0"/>
                  </a:lnTo>
                  <a:cubicBezTo>
                    <a:pt x="782419" y="0"/>
                    <a:pt x="793960" y="11541"/>
                    <a:pt x="793960" y="25778"/>
                  </a:cubicBezTo>
                  <a:lnTo>
                    <a:pt x="793960" y="1209840"/>
                  </a:lnTo>
                  <a:cubicBezTo>
                    <a:pt x="793960" y="1224077"/>
                    <a:pt x="782419" y="1235618"/>
                    <a:pt x="768183" y="1235618"/>
                  </a:cubicBezTo>
                  <a:lnTo>
                    <a:pt x="25778" y="1235618"/>
                  </a:lnTo>
                  <a:cubicBezTo>
                    <a:pt x="11541" y="1235618"/>
                    <a:pt x="0" y="1224077"/>
                    <a:pt x="0" y="1209840"/>
                  </a:cubicBezTo>
                  <a:lnTo>
                    <a:pt x="0" y="25778"/>
                  </a:lnTo>
                  <a:cubicBezTo>
                    <a:pt x="0" y="11541"/>
                    <a:pt x="11541" y="0"/>
                    <a:pt x="25778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793960" cy="1273718"/>
            </a:xfrm>
            <a:prstGeom prst="rect">
              <a:avLst/>
            </a:prstGeom>
          </p:spPr>
          <p:txBody>
            <a:bodyPr lIns="55094" tIns="55094" rIns="55094" bIns="55094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550982" y="231043"/>
            <a:ext cx="2411103" cy="3752332"/>
            <a:chOff x="0" y="0"/>
            <a:chExt cx="793960" cy="123561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93960" cy="1235618"/>
            </a:xfrm>
            <a:custGeom>
              <a:avLst/>
              <a:gdLst/>
              <a:ahLst/>
              <a:cxnLst/>
              <a:rect l="l" t="t" r="r" b="b"/>
              <a:pathLst>
                <a:path w="793960" h="1235618">
                  <a:moveTo>
                    <a:pt x="25688" y="0"/>
                  </a:moveTo>
                  <a:lnTo>
                    <a:pt x="768273" y="0"/>
                  </a:lnTo>
                  <a:cubicBezTo>
                    <a:pt x="775086" y="0"/>
                    <a:pt x="781619" y="2706"/>
                    <a:pt x="786437" y="7524"/>
                  </a:cubicBezTo>
                  <a:cubicBezTo>
                    <a:pt x="791254" y="12341"/>
                    <a:pt x="793960" y="18875"/>
                    <a:pt x="793960" y="25688"/>
                  </a:cubicBezTo>
                  <a:lnTo>
                    <a:pt x="793960" y="1209931"/>
                  </a:lnTo>
                  <a:cubicBezTo>
                    <a:pt x="793960" y="1216743"/>
                    <a:pt x="791254" y="1223277"/>
                    <a:pt x="786437" y="1228094"/>
                  </a:cubicBezTo>
                  <a:cubicBezTo>
                    <a:pt x="781619" y="1232912"/>
                    <a:pt x="775086" y="1235618"/>
                    <a:pt x="768273" y="1235618"/>
                  </a:cubicBezTo>
                  <a:lnTo>
                    <a:pt x="25688" y="1235618"/>
                  </a:lnTo>
                  <a:cubicBezTo>
                    <a:pt x="18875" y="1235618"/>
                    <a:pt x="12341" y="1232912"/>
                    <a:pt x="7524" y="1228094"/>
                  </a:cubicBezTo>
                  <a:cubicBezTo>
                    <a:pt x="2706" y="1223277"/>
                    <a:pt x="0" y="1216743"/>
                    <a:pt x="0" y="1209931"/>
                  </a:cubicBezTo>
                  <a:lnTo>
                    <a:pt x="0" y="25688"/>
                  </a:lnTo>
                  <a:cubicBezTo>
                    <a:pt x="0" y="18875"/>
                    <a:pt x="2706" y="12341"/>
                    <a:pt x="7524" y="7524"/>
                  </a:cubicBezTo>
                  <a:cubicBezTo>
                    <a:pt x="12341" y="2706"/>
                    <a:pt x="18875" y="0"/>
                    <a:pt x="25688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793960" cy="1273718"/>
            </a:xfrm>
            <a:prstGeom prst="rect">
              <a:avLst/>
            </a:prstGeom>
          </p:spPr>
          <p:txBody>
            <a:bodyPr lIns="55287" tIns="55287" rIns="55287" bIns="55287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4166" y="224514"/>
            <a:ext cx="2419191" cy="3758861"/>
            <a:chOff x="0" y="0"/>
            <a:chExt cx="4737342" cy="736072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44" name="Freeform 44"/>
          <p:cNvSpPr/>
          <p:nvPr/>
        </p:nvSpPr>
        <p:spPr>
          <a:xfrm>
            <a:off x="140412" y="279663"/>
            <a:ext cx="2309422" cy="3649841"/>
          </a:xfrm>
          <a:custGeom>
            <a:avLst/>
            <a:gdLst/>
            <a:ahLst/>
            <a:cxnLst/>
            <a:rect l="l" t="t" r="r" b="b"/>
            <a:pathLst>
              <a:path w="2309422" h="3649841">
                <a:moveTo>
                  <a:pt x="0" y="0"/>
                </a:moveTo>
                <a:lnTo>
                  <a:pt x="2309422" y="0"/>
                </a:lnTo>
                <a:lnTo>
                  <a:pt x="2309422" y="3649841"/>
                </a:lnTo>
                <a:lnTo>
                  <a:pt x="0" y="36498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0551" t="-486" r="-42558" b="-1970"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200960" y="1360467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3" y="0"/>
                </a:lnTo>
                <a:lnTo>
                  <a:pt x="2154753" y="1474210"/>
                </a:lnTo>
                <a:lnTo>
                  <a:pt x="0" y="1474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6" name="TextBox 46"/>
          <p:cNvSpPr txBox="1"/>
          <p:nvPr/>
        </p:nvSpPr>
        <p:spPr>
          <a:xfrm>
            <a:off x="578904" y="1856803"/>
            <a:ext cx="1398865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Objectifs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88585" y="227974"/>
            <a:ext cx="2413075" cy="3755401"/>
            <a:chOff x="0" y="0"/>
            <a:chExt cx="793960" cy="123561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793960" cy="1235618"/>
            </a:xfrm>
            <a:custGeom>
              <a:avLst/>
              <a:gdLst/>
              <a:ahLst/>
              <a:cxnLst/>
              <a:rect l="l" t="t" r="r" b="b"/>
              <a:pathLst>
                <a:path w="793960" h="1235618">
                  <a:moveTo>
                    <a:pt x="25667" y="0"/>
                  </a:moveTo>
                  <a:lnTo>
                    <a:pt x="768294" y="0"/>
                  </a:lnTo>
                  <a:cubicBezTo>
                    <a:pt x="782469" y="0"/>
                    <a:pt x="793960" y="11491"/>
                    <a:pt x="793960" y="25667"/>
                  </a:cubicBezTo>
                  <a:lnTo>
                    <a:pt x="793960" y="1209952"/>
                  </a:lnTo>
                  <a:cubicBezTo>
                    <a:pt x="793960" y="1224127"/>
                    <a:pt x="782469" y="1235618"/>
                    <a:pt x="768294" y="1235618"/>
                  </a:cubicBezTo>
                  <a:lnTo>
                    <a:pt x="25667" y="1235618"/>
                  </a:lnTo>
                  <a:cubicBezTo>
                    <a:pt x="11491" y="1235618"/>
                    <a:pt x="0" y="1224127"/>
                    <a:pt x="0" y="1209952"/>
                  </a:cubicBezTo>
                  <a:lnTo>
                    <a:pt x="0" y="25667"/>
                  </a:lnTo>
                  <a:cubicBezTo>
                    <a:pt x="0" y="11491"/>
                    <a:pt x="11491" y="0"/>
                    <a:pt x="25667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0" y="-47625"/>
              <a:ext cx="793960" cy="1283243"/>
            </a:xfrm>
            <a:prstGeom prst="rect">
              <a:avLst/>
            </a:prstGeom>
          </p:spPr>
          <p:txBody>
            <a:bodyPr lIns="55332" tIns="55332" rIns="55332" bIns="55332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91413" y="2993337"/>
            <a:ext cx="339850" cy="339850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D6D6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44" tIns="33844" rIns="33844" bIns="33844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032935" y="3041248"/>
            <a:ext cx="250438" cy="250438"/>
          </a:xfrm>
          <a:custGeom>
            <a:avLst/>
            <a:gdLst/>
            <a:ahLst/>
            <a:cxnLst/>
            <a:rect l="l" t="t" r="r" b="b"/>
            <a:pathLst>
              <a:path w="250438" h="250438">
                <a:moveTo>
                  <a:pt x="0" y="0"/>
                </a:moveTo>
                <a:lnTo>
                  <a:pt x="250438" y="0"/>
                </a:lnTo>
                <a:lnTo>
                  <a:pt x="250438" y="250437"/>
                </a:lnTo>
                <a:lnTo>
                  <a:pt x="0" y="2504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5001824" y="2894040"/>
            <a:ext cx="2446936" cy="3758760"/>
            <a:chOff x="0" y="0"/>
            <a:chExt cx="4802127" cy="746116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802127" cy="7461162"/>
            </a:xfrm>
            <a:custGeom>
              <a:avLst/>
              <a:gdLst/>
              <a:ahLst/>
              <a:cxnLst/>
              <a:rect l="l" t="t" r="r" b="b"/>
              <a:pathLst>
                <a:path w="4802127" h="7461162">
                  <a:moveTo>
                    <a:pt x="4602572" y="0"/>
                  </a:moveTo>
                  <a:lnTo>
                    <a:pt x="199555" y="0"/>
                  </a:lnTo>
                  <a:cubicBezTo>
                    <a:pt x="89708" y="0"/>
                    <a:pt x="0" y="74612"/>
                    <a:pt x="0" y="165638"/>
                  </a:cubicBezTo>
                  <a:lnTo>
                    <a:pt x="0" y="7295524"/>
                  </a:lnTo>
                  <a:cubicBezTo>
                    <a:pt x="0" y="7386550"/>
                    <a:pt x="89708" y="7461162"/>
                    <a:pt x="199555" y="7461162"/>
                  </a:cubicBezTo>
                  <a:lnTo>
                    <a:pt x="4602572" y="7461162"/>
                  </a:lnTo>
                  <a:cubicBezTo>
                    <a:pt x="4712419" y="7461162"/>
                    <a:pt x="4802127" y="7386550"/>
                    <a:pt x="4802127" y="7295524"/>
                  </a:cubicBezTo>
                  <a:lnTo>
                    <a:pt x="4802127" y="165638"/>
                  </a:lnTo>
                  <a:cubicBezTo>
                    <a:pt x="4802127" y="74612"/>
                    <a:pt x="4712419" y="0"/>
                    <a:pt x="4602572" y="0"/>
                  </a:cubicBezTo>
                  <a:close/>
                </a:path>
              </a:pathLst>
            </a:custGeom>
            <a:solidFill>
              <a:srgbClr val="BC2323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8" name="Freeform 8"/>
          <p:cNvSpPr/>
          <p:nvPr/>
        </p:nvSpPr>
        <p:spPr>
          <a:xfrm>
            <a:off x="5080174" y="2947815"/>
            <a:ext cx="2312493" cy="3654694"/>
          </a:xfrm>
          <a:custGeom>
            <a:avLst/>
            <a:gdLst/>
            <a:ahLst/>
            <a:cxnLst/>
            <a:rect l="l" t="t" r="r" b="b"/>
            <a:pathLst>
              <a:path w="2312493" h="3654694">
                <a:moveTo>
                  <a:pt x="0" y="0"/>
                </a:moveTo>
                <a:lnTo>
                  <a:pt x="2312493" y="0"/>
                </a:lnTo>
                <a:lnTo>
                  <a:pt x="2312493" y="3654694"/>
                </a:lnTo>
                <a:lnTo>
                  <a:pt x="0" y="36546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0551" t="-486" r="-42558" b="-1970"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5138474" y="4747492"/>
            <a:ext cx="2159505" cy="1132155"/>
            <a:chOff x="0" y="0"/>
            <a:chExt cx="445956" cy="233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45956" cy="233800"/>
            </a:xfrm>
            <a:custGeom>
              <a:avLst/>
              <a:gdLst/>
              <a:ahLst/>
              <a:cxnLst/>
              <a:rect l="l" t="t" r="r" b="b"/>
              <a:pathLst>
                <a:path w="445956" h="233800">
                  <a:moveTo>
                    <a:pt x="57361" y="0"/>
                  </a:moveTo>
                  <a:lnTo>
                    <a:pt x="388596" y="0"/>
                  </a:lnTo>
                  <a:cubicBezTo>
                    <a:pt x="420275" y="0"/>
                    <a:pt x="445956" y="25681"/>
                    <a:pt x="445956" y="57361"/>
                  </a:cubicBezTo>
                  <a:lnTo>
                    <a:pt x="445956" y="176439"/>
                  </a:lnTo>
                  <a:cubicBezTo>
                    <a:pt x="445956" y="208119"/>
                    <a:pt x="420275" y="233800"/>
                    <a:pt x="388596" y="233800"/>
                  </a:cubicBezTo>
                  <a:lnTo>
                    <a:pt x="57361" y="233800"/>
                  </a:lnTo>
                  <a:cubicBezTo>
                    <a:pt x="25681" y="233800"/>
                    <a:pt x="0" y="208119"/>
                    <a:pt x="0" y="176439"/>
                  </a:cubicBezTo>
                  <a:lnTo>
                    <a:pt x="0" y="57361"/>
                  </a:lnTo>
                  <a:cubicBezTo>
                    <a:pt x="0" y="25681"/>
                    <a:pt x="25681" y="0"/>
                    <a:pt x="57361" y="0"/>
                  </a:cubicBezTo>
                  <a:close/>
                </a:path>
              </a:pathLst>
            </a:custGeom>
            <a:solidFill>
              <a:srgbClr val="EFC3C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445956" cy="271900"/>
            </a:xfrm>
            <a:prstGeom prst="rect">
              <a:avLst/>
            </a:prstGeom>
          </p:spPr>
          <p:txBody>
            <a:bodyPr lIns="54586" tIns="54586" rIns="54586" bIns="54586" rtlCol="0" anchor="ctr"/>
            <a:lstStyle/>
            <a:p>
              <a:pPr marL="0" lvl="0" indent="0" algn="ctr">
                <a:lnSpc>
                  <a:spcPts val="19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130002" y="6104813"/>
            <a:ext cx="2175932" cy="351282"/>
            <a:chOff x="0" y="0"/>
            <a:chExt cx="449349" cy="7254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49349" cy="72543"/>
            </a:xfrm>
            <a:custGeom>
              <a:avLst/>
              <a:gdLst/>
              <a:ahLst/>
              <a:cxnLst/>
              <a:rect l="l" t="t" r="r" b="b"/>
              <a:pathLst>
                <a:path w="449349" h="72543">
                  <a:moveTo>
                    <a:pt x="36271" y="0"/>
                  </a:moveTo>
                  <a:lnTo>
                    <a:pt x="413077" y="0"/>
                  </a:lnTo>
                  <a:cubicBezTo>
                    <a:pt x="422697" y="0"/>
                    <a:pt x="431923" y="3821"/>
                    <a:pt x="438725" y="10624"/>
                  </a:cubicBezTo>
                  <a:cubicBezTo>
                    <a:pt x="445527" y="17426"/>
                    <a:pt x="449349" y="26652"/>
                    <a:pt x="449349" y="36271"/>
                  </a:cubicBezTo>
                  <a:lnTo>
                    <a:pt x="449349" y="36271"/>
                  </a:lnTo>
                  <a:cubicBezTo>
                    <a:pt x="449349" y="56304"/>
                    <a:pt x="433109" y="72543"/>
                    <a:pt x="413077" y="72543"/>
                  </a:cubicBezTo>
                  <a:lnTo>
                    <a:pt x="36271" y="72543"/>
                  </a:lnTo>
                  <a:cubicBezTo>
                    <a:pt x="16239" y="72543"/>
                    <a:pt x="0" y="56304"/>
                    <a:pt x="0" y="36271"/>
                  </a:cubicBezTo>
                  <a:lnTo>
                    <a:pt x="0" y="36271"/>
                  </a:lnTo>
                  <a:cubicBezTo>
                    <a:pt x="0" y="16239"/>
                    <a:pt x="16239" y="0"/>
                    <a:pt x="36271" y="0"/>
                  </a:cubicBezTo>
                  <a:close/>
                </a:path>
              </a:pathLst>
            </a:custGeom>
            <a:solidFill>
              <a:srgbClr val="EFC3C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449349" cy="110643"/>
            </a:xfrm>
            <a:prstGeom prst="rect">
              <a:avLst/>
            </a:prstGeom>
          </p:spPr>
          <p:txBody>
            <a:bodyPr lIns="54586" tIns="54586" rIns="54586" bIns="54586" rtlCol="0" anchor="ctr"/>
            <a:lstStyle/>
            <a:p>
              <a:pPr marL="0" lvl="0" indent="0" algn="ctr">
                <a:lnSpc>
                  <a:spcPts val="19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247822" y="5020306"/>
            <a:ext cx="1967008" cy="717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90"/>
              </a:lnSpc>
              <a:spcBef>
                <a:spcPct val="0"/>
              </a:spcBef>
            </a:pP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lisez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un article sur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l'histoire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moderne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écrit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par un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chercheur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en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histoire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,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discutant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des faits observables, et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publié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dans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une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revue </a:t>
            </a:r>
            <a:r>
              <a:rPr lang="en-US" sz="850" u="none" strike="noStrike" dirty="0" err="1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réputée</a:t>
            </a:r>
            <a:r>
              <a:rPr lang="en-US" sz="850" u="none" strike="noStrike" dirty="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245036" y="6155872"/>
            <a:ext cx="1945864" cy="229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09"/>
              </a:lnSpc>
            </a:pPr>
            <a:r>
              <a:rPr lang="en-US" sz="84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L'objectif est </a:t>
            </a: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clairement scientifique et académique.</a:t>
            </a:r>
          </a:p>
        </p:txBody>
      </p:sp>
      <p:sp>
        <p:nvSpPr>
          <p:cNvPr id="17" name="Freeform 17"/>
          <p:cNvSpPr/>
          <p:nvPr/>
        </p:nvSpPr>
        <p:spPr>
          <a:xfrm>
            <a:off x="5151181" y="3166467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3" y="0"/>
                </a:lnTo>
                <a:lnTo>
                  <a:pt x="2154753" y="1474210"/>
                </a:lnTo>
                <a:lnTo>
                  <a:pt x="0" y="14742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5441564" y="3505293"/>
            <a:ext cx="1716590" cy="643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2649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Niveau</a:t>
            </a:r>
          </a:p>
          <a:p>
            <a:pPr marL="0" lvl="0" indent="0" algn="l">
              <a:lnSpc>
                <a:spcPts val="2464"/>
              </a:lnSpc>
              <a:spcBef>
                <a:spcPct val="0"/>
              </a:spcBef>
            </a:pPr>
            <a:r>
              <a:rPr lang="en-US" sz="2649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académique</a:t>
            </a:r>
          </a:p>
        </p:txBody>
      </p:sp>
      <p:sp>
        <p:nvSpPr>
          <p:cNvPr id="19" name="Freeform 19"/>
          <p:cNvSpPr/>
          <p:nvPr/>
        </p:nvSpPr>
        <p:spPr>
          <a:xfrm>
            <a:off x="6522770" y="3344109"/>
            <a:ext cx="407690" cy="378132"/>
          </a:xfrm>
          <a:custGeom>
            <a:avLst/>
            <a:gdLst/>
            <a:ahLst/>
            <a:cxnLst/>
            <a:rect l="l" t="t" r="r" b="b"/>
            <a:pathLst>
              <a:path w="407690" h="378132">
                <a:moveTo>
                  <a:pt x="0" y="0"/>
                </a:moveTo>
                <a:lnTo>
                  <a:pt x="407690" y="0"/>
                </a:lnTo>
                <a:lnTo>
                  <a:pt x="407690" y="378132"/>
                </a:lnTo>
                <a:lnTo>
                  <a:pt x="0" y="3781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2562480" y="2894040"/>
            <a:ext cx="2446936" cy="3758861"/>
            <a:chOff x="0" y="0"/>
            <a:chExt cx="4737342" cy="736072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22" name="Freeform 22"/>
          <p:cNvSpPr/>
          <p:nvPr/>
        </p:nvSpPr>
        <p:spPr>
          <a:xfrm>
            <a:off x="2607411" y="2972549"/>
            <a:ext cx="2357729" cy="3649841"/>
          </a:xfrm>
          <a:custGeom>
            <a:avLst/>
            <a:gdLst/>
            <a:ahLst/>
            <a:cxnLst/>
            <a:rect l="l" t="t" r="r" b="b"/>
            <a:pathLst>
              <a:path w="2309422" h="3649841">
                <a:moveTo>
                  <a:pt x="0" y="0"/>
                </a:moveTo>
                <a:lnTo>
                  <a:pt x="2309421" y="0"/>
                </a:lnTo>
                <a:lnTo>
                  <a:pt x="2309421" y="3649841"/>
                </a:lnTo>
                <a:lnTo>
                  <a:pt x="0" y="36498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0551" t="-486" r="-42558" b="-1970"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4526896" y="2999613"/>
            <a:ext cx="344496" cy="344496"/>
            <a:chOff x="0" y="0"/>
            <a:chExt cx="812800" cy="8128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D6D6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4307" tIns="34307" rIns="34307" bIns="34307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26" name="Freeform 26"/>
          <p:cNvSpPr/>
          <p:nvPr/>
        </p:nvSpPr>
        <p:spPr>
          <a:xfrm>
            <a:off x="4572213" y="3050970"/>
            <a:ext cx="253862" cy="253862"/>
          </a:xfrm>
          <a:custGeom>
            <a:avLst/>
            <a:gdLst/>
            <a:ahLst/>
            <a:cxnLst/>
            <a:rect l="l" t="t" r="r" b="b"/>
            <a:pathLst>
              <a:path w="253862" h="253862">
                <a:moveTo>
                  <a:pt x="0" y="0"/>
                </a:moveTo>
                <a:lnTo>
                  <a:pt x="253862" y="0"/>
                </a:lnTo>
                <a:lnTo>
                  <a:pt x="253862" y="253862"/>
                </a:lnTo>
                <a:lnTo>
                  <a:pt x="0" y="2538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2956878" y="2964569"/>
            <a:ext cx="1471860" cy="1006998"/>
          </a:xfrm>
          <a:custGeom>
            <a:avLst/>
            <a:gdLst/>
            <a:ahLst/>
            <a:cxnLst/>
            <a:rect l="l" t="t" r="r" b="b"/>
            <a:pathLst>
              <a:path w="1471860" h="1006998">
                <a:moveTo>
                  <a:pt x="0" y="0"/>
                </a:moveTo>
                <a:lnTo>
                  <a:pt x="1471860" y="0"/>
                </a:lnTo>
                <a:lnTo>
                  <a:pt x="1471860" y="1006997"/>
                </a:lnTo>
                <a:lnTo>
                  <a:pt x="0" y="100699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8" name="TextBox 28"/>
          <p:cNvSpPr txBox="1"/>
          <p:nvPr/>
        </p:nvSpPr>
        <p:spPr>
          <a:xfrm>
            <a:off x="3078075" y="3291383"/>
            <a:ext cx="1229465" cy="338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64"/>
              </a:lnSpc>
              <a:spcBef>
                <a:spcPct val="0"/>
              </a:spcBef>
            </a:pPr>
            <a:r>
              <a:rPr lang="en-US" sz="2649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Objectifs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2719775" y="4000157"/>
            <a:ext cx="2119274" cy="2567812"/>
            <a:chOff x="0" y="0"/>
            <a:chExt cx="779717" cy="94474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79717" cy="944742"/>
            </a:xfrm>
            <a:custGeom>
              <a:avLst/>
              <a:gdLst/>
              <a:ahLst/>
              <a:cxnLst/>
              <a:rect l="l" t="t" r="r" b="b"/>
              <a:pathLst>
                <a:path w="779717" h="944742">
                  <a:moveTo>
                    <a:pt x="51143" y="0"/>
                  </a:moveTo>
                  <a:lnTo>
                    <a:pt x="728574" y="0"/>
                  </a:lnTo>
                  <a:cubicBezTo>
                    <a:pt x="756819" y="0"/>
                    <a:pt x="779717" y="22898"/>
                    <a:pt x="779717" y="51143"/>
                  </a:cubicBezTo>
                  <a:lnTo>
                    <a:pt x="779717" y="893599"/>
                  </a:lnTo>
                  <a:cubicBezTo>
                    <a:pt x="779717" y="907163"/>
                    <a:pt x="774329" y="920171"/>
                    <a:pt x="764738" y="929763"/>
                  </a:cubicBezTo>
                  <a:cubicBezTo>
                    <a:pt x="755146" y="939354"/>
                    <a:pt x="742138" y="944742"/>
                    <a:pt x="728574" y="944742"/>
                  </a:cubicBezTo>
                  <a:lnTo>
                    <a:pt x="51143" y="944742"/>
                  </a:lnTo>
                  <a:cubicBezTo>
                    <a:pt x="37579" y="944742"/>
                    <a:pt x="24571" y="939354"/>
                    <a:pt x="14980" y="929763"/>
                  </a:cubicBezTo>
                  <a:cubicBezTo>
                    <a:pt x="5388" y="920171"/>
                    <a:pt x="0" y="907163"/>
                    <a:pt x="0" y="893599"/>
                  </a:cubicBezTo>
                  <a:lnTo>
                    <a:pt x="0" y="51143"/>
                  </a:lnTo>
                  <a:cubicBezTo>
                    <a:pt x="0" y="37579"/>
                    <a:pt x="5388" y="24571"/>
                    <a:pt x="14980" y="14980"/>
                  </a:cubicBezTo>
                  <a:cubicBezTo>
                    <a:pt x="24571" y="5388"/>
                    <a:pt x="37579" y="0"/>
                    <a:pt x="51143" y="0"/>
                  </a:cubicBezTo>
                  <a:close/>
                </a:path>
              </a:pathLst>
            </a:custGeom>
            <a:solidFill>
              <a:srgbClr val="FFD6D6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0" y="-19050"/>
              <a:ext cx="779717" cy="9637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l">
                <a:lnSpc>
                  <a:spcPts val="147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2" name="AutoShape 32"/>
          <p:cNvSpPr/>
          <p:nvPr/>
        </p:nvSpPr>
        <p:spPr>
          <a:xfrm>
            <a:off x="2748974" y="4510002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3" name="AutoShape 33"/>
          <p:cNvSpPr/>
          <p:nvPr/>
        </p:nvSpPr>
        <p:spPr>
          <a:xfrm>
            <a:off x="2748974" y="4749014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4" name="AutoShape 34"/>
          <p:cNvSpPr/>
          <p:nvPr/>
        </p:nvSpPr>
        <p:spPr>
          <a:xfrm>
            <a:off x="2748974" y="4986097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5" name="AutoShape 35"/>
          <p:cNvSpPr/>
          <p:nvPr/>
        </p:nvSpPr>
        <p:spPr>
          <a:xfrm>
            <a:off x="2748974" y="5225108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6" name="AutoShape 36"/>
          <p:cNvSpPr/>
          <p:nvPr/>
        </p:nvSpPr>
        <p:spPr>
          <a:xfrm flipV="1">
            <a:off x="2748974" y="4271117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7" name="AutoShape 37"/>
          <p:cNvSpPr/>
          <p:nvPr/>
        </p:nvSpPr>
        <p:spPr>
          <a:xfrm>
            <a:off x="2748974" y="5464120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8" name="AutoShape 38"/>
          <p:cNvSpPr/>
          <p:nvPr/>
        </p:nvSpPr>
        <p:spPr>
          <a:xfrm>
            <a:off x="2748974" y="5701203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9" name="AutoShape 39"/>
          <p:cNvSpPr/>
          <p:nvPr/>
        </p:nvSpPr>
        <p:spPr>
          <a:xfrm>
            <a:off x="2748974" y="5942142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0" name="AutoShape 40"/>
          <p:cNvSpPr/>
          <p:nvPr/>
        </p:nvSpPr>
        <p:spPr>
          <a:xfrm>
            <a:off x="2738290" y="6252283"/>
            <a:ext cx="1999191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1" name="AutoShape 41"/>
          <p:cNvSpPr/>
          <p:nvPr/>
        </p:nvSpPr>
        <p:spPr>
          <a:xfrm>
            <a:off x="4153129" y="4000157"/>
            <a:ext cx="4132" cy="2567812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2" name="TextBox 42"/>
          <p:cNvSpPr txBox="1"/>
          <p:nvPr/>
        </p:nvSpPr>
        <p:spPr>
          <a:xfrm>
            <a:off x="2820873" y="4122908"/>
            <a:ext cx="959127" cy="110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3"/>
              </a:lnSpc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Idéologique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2827933" y="4825214"/>
            <a:ext cx="1063549" cy="130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29"/>
              </a:lnSpc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Niveau amateur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820873" y="4543559"/>
            <a:ext cx="1017133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Divertissement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827933" y="5005147"/>
            <a:ext cx="959127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Vulgarisation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2827933" y="5243564"/>
            <a:ext cx="1329328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Divergence scientifique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827933" y="5473645"/>
            <a:ext cx="1049162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Niveau licence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2827933" y="5710728"/>
            <a:ext cx="1169307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Niveau master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2774948" y="6013373"/>
            <a:ext cx="1460569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  <a:spcBef>
                <a:spcPct val="0"/>
              </a:spcBef>
            </a:pPr>
            <a:r>
              <a:rPr lang="en-US" sz="1050" b="1" dirty="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Expertise </a:t>
            </a:r>
            <a:r>
              <a:rPr lang="en-US" sz="1050" b="1" dirty="0" err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professionnelle</a:t>
            </a:r>
            <a:endParaRPr lang="en-US" sz="1050" b="1" dirty="0">
              <a:solidFill>
                <a:srgbClr val="000000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</p:txBody>
      </p:sp>
      <p:sp>
        <p:nvSpPr>
          <p:cNvPr id="50" name="TextBox 50"/>
          <p:cNvSpPr txBox="1"/>
          <p:nvPr/>
        </p:nvSpPr>
        <p:spPr>
          <a:xfrm>
            <a:off x="2827933" y="6290383"/>
            <a:ext cx="1356035" cy="182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70"/>
              </a:lnSpc>
            </a:pPr>
            <a:r>
              <a:rPr lang="en-US" sz="1050" b="1" dirty="0" err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Niveau</a:t>
            </a:r>
            <a:r>
              <a:rPr lang="en-US" sz="1050" b="1" dirty="0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</a:t>
            </a:r>
            <a:r>
              <a:rPr lang="en-US" sz="1050" b="1" dirty="0" err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académique</a:t>
            </a:r>
            <a:endParaRPr lang="en-US" sz="1050" b="1" dirty="0">
              <a:solidFill>
                <a:srgbClr val="000000"/>
              </a:solidFill>
              <a:latin typeface="Roboto Condensed Bold"/>
              <a:ea typeface="Roboto Condensed Bold"/>
              <a:cs typeface="Roboto Condensed Bold"/>
              <a:sym typeface="Roboto Condensed Bold"/>
            </a:endParaRPr>
          </a:p>
        </p:txBody>
      </p:sp>
      <p:sp>
        <p:nvSpPr>
          <p:cNvPr id="51" name="TextBox 51"/>
          <p:cNvSpPr txBox="1"/>
          <p:nvPr/>
        </p:nvSpPr>
        <p:spPr>
          <a:xfrm>
            <a:off x="4284843" y="4007055"/>
            <a:ext cx="200295" cy="245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BC23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-3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284843" y="4252067"/>
            <a:ext cx="200295" cy="245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BC23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-2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284843" y="4481427"/>
            <a:ext cx="200295" cy="245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BC23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-2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4284843" y="4722036"/>
            <a:ext cx="200295" cy="245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BC2323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-1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4326679" y="4967047"/>
            <a:ext cx="116621" cy="245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71645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0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4328661" y="5207736"/>
            <a:ext cx="116621" cy="245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71645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0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4271924" y="5446160"/>
            <a:ext cx="226132" cy="239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1166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+1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4271924" y="5683821"/>
            <a:ext cx="226132" cy="239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1166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+2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4273906" y="5958443"/>
            <a:ext cx="226132" cy="239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1166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+2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4259005" y="6249234"/>
            <a:ext cx="226132" cy="239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29"/>
              </a:lnSpc>
              <a:spcBef>
                <a:spcPct val="0"/>
              </a:spcBef>
            </a:pPr>
            <a:r>
              <a:rPr lang="en-US" sz="1378" b="1">
                <a:solidFill>
                  <a:srgbClr val="1166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+3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2827933" y="4356842"/>
            <a:ext cx="1063549" cy="110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3"/>
              </a:lnSpc>
            </a:pPr>
            <a:r>
              <a:rPr lang="en-US" sz="10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Commercial</a:t>
            </a:r>
          </a:p>
        </p:txBody>
      </p:sp>
      <p:grpSp>
        <p:nvGrpSpPr>
          <p:cNvPr id="62" name="Group 62"/>
          <p:cNvGrpSpPr/>
          <p:nvPr/>
        </p:nvGrpSpPr>
        <p:grpSpPr>
          <a:xfrm>
            <a:off x="5029560" y="6873786"/>
            <a:ext cx="2414714" cy="3751904"/>
            <a:chOff x="0" y="0"/>
            <a:chExt cx="4737342" cy="7360728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64" name="Freeform 64"/>
          <p:cNvSpPr/>
          <p:nvPr/>
        </p:nvSpPr>
        <p:spPr>
          <a:xfrm>
            <a:off x="5078239" y="6925387"/>
            <a:ext cx="2305148" cy="3643086"/>
          </a:xfrm>
          <a:custGeom>
            <a:avLst/>
            <a:gdLst/>
            <a:ahLst/>
            <a:cxnLst/>
            <a:rect l="l" t="t" r="r" b="b"/>
            <a:pathLst>
              <a:path w="2305148" h="3643086">
                <a:moveTo>
                  <a:pt x="0" y="0"/>
                </a:moveTo>
                <a:lnTo>
                  <a:pt x="2305147" y="0"/>
                </a:lnTo>
                <a:lnTo>
                  <a:pt x="2305147" y="3643086"/>
                </a:lnTo>
                <a:lnTo>
                  <a:pt x="0" y="36430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0551" t="-486" r="-42558" b="-1970"/>
            </a:stretch>
          </a:blipFill>
        </p:spPr>
      </p:sp>
      <p:grpSp>
        <p:nvGrpSpPr>
          <p:cNvPr id="65" name="Group 65"/>
          <p:cNvGrpSpPr/>
          <p:nvPr/>
        </p:nvGrpSpPr>
        <p:grpSpPr>
          <a:xfrm>
            <a:off x="7012022" y="6971446"/>
            <a:ext cx="343858" cy="343858"/>
            <a:chOff x="0" y="0"/>
            <a:chExt cx="812800" cy="81280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D6D6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67" name="TextBox 6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4243" tIns="34243" rIns="34243" bIns="34243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68" name="Freeform 68"/>
          <p:cNvSpPr/>
          <p:nvPr/>
        </p:nvSpPr>
        <p:spPr>
          <a:xfrm>
            <a:off x="7054034" y="7019922"/>
            <a:ext cx="253392" cy="253392"/>
          </a:xfrm>
          <a:custGeom>
            <a:avLst/>
            <a:gdLst/>
            <a:ahLst/>
            <a:cxnLst/>
            <a:rect l="l" t="t" r="r" b="b"/>
            <a:pathLst>
              <a:path w="253392" h="253392">
                <a:moveTo>
                  <a:pt x="0" y="0"/>
                </a:moveTo>
                <a:lnTo>
                  <a:pt x="253392" y="0"/>
                </a:lnTo>
                <a:lnTo>
                  <a:pt x="253392" y="253392"/>
                </a:lnTo>
                <a:lnTo>
                  <a:pt x="0" y="2533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9" name="Group 69"/>
          <p:cNvGrpSpPr/>
          <p:nvPr/>
        </p:nvGrpSpPr>
        <p:grpSpPr>
          <a:xfrm>
            <a:off x="5137226" y="8752862"/>
            <a:ext cx="2184977" cy="764025"/>
            <a:chOff x="0" y="0"/>
            <a:chExt cx="445956" cy="15593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445956" cy="155938"/>
            </a:xfrm>
            <a:custGeom>
              <a:avLst/>
              <a:gdLst/>
              <a:ahLst/>
              <a:cxnLst/>
              <a:rect l="l" t="t" r="r" b="b"/>
              <a:pathLst>
                <a:path w="445956" h="155938">
                  <a:moveTo>
                    <a:pt x="56692" y="0"/>
                  </a:moveTo>
                  <a:lnTo>
                    <a:pt x="389264" y="0"/>
                  </a:lnTo>
                  <a:cubicBezTo>
                    <a:pt x="420574" y="0"/>
                    <a:pt x="445956" y="25382"/>
                    <a:pt x="445956" y="56692"/>
                  </a:cubicBezTo>
                  <a:lnTo>
                    <a:pt x="445956" y="99246"/>
                  </a:lnTo>
                  <a:cubicBezTo>
                    <a:pt x="445956" y="130556"/>
                    <a:pt x="420574" y="155938"/>
                    <a:pt x="389264" y="155938"/>
                  </a:cubicBezTo>
                  <a:lnTo>
                    <a:pt x="56692" y="155938"/>
                  </a:lnTo>
                  <a:cubicBezTo>
                    <a:pt x="25382" y="155938"/>
                    <a:pt x="0" y="130556"/>
                    <a:pt x="0" y="99246"/>
                  </a:cubicBezTo>
                  <a:lnTo>
                    <a:pt x="0" y="56692"/>
                  </a:lnTo>
                  <a:cubicBezTo>
                    <a:pt x="0" y="25382"/>
                    <a:pt x="25382" y="0"/>
                    <a:pt x="56692" y="0"/>
                  </a:cubicBezTo>
                  <a:close/>
                </a:path>
              </a:pathLst>
            </a:custGeom>
            <a:solidFill>
              <a:srgbClr val="EFC3C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1" name="TextBox 71"/>
            <p:cNvSpPr txBox="1"/>
            <p:nvPr/>
          </p:nvSpPr>
          <p:spPr>
            <a:xfrm>
              <a:off x="0" y="-47625"/>
              <a:ext cx="445956" cy="203563"/>
            </a:xfrm>
            <a:prstGeom prst="rect">
              <a:avLst/>
            </a:prstGeom>
          </p:spPr>
          <p:txBody>
            <a:bodyPr lIns="55230" tIns="55230" rIns="55230" bIns="55230" rtlCol="0" anchor="ctr"/>
            <a:lstStyle/>
            <a:p>
              <a:pPr marL="0" lvl="0" indent="0"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5128654" y="9579020"/>
            <a:ext cx="2201599" cy="896030"/>
            <a:chOff x="0" y="0"/>
            <a:chExt cx="449349" cy="182881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449349" cy="182881"/>
            </a:xfrm>
            <a:custGeom>
              <a:avLst/>
              <a:gdLst/>
              <a:ahLst/>
              <a:cxnLst/>
              <a:rect l="l" t="t" r="r" b="b"/>
              <a:pathLst>
                <a:path w="449349" h="182881">
                  <a:moveTo>
                    <a:pt x="56264" y="0"/>
                  </a:moveTo>
                  <a:lnTo>
                    <a:pt x="393085" y="0"/>
                  </a:lnTo>
                  <a:cubicBezTo>
                    <a:pt x="408007" y="0"/>
                    <a:pt x="422318" y="5928"/>
                    <a:pt x="432869" y="16479"/>
                  </a:cubicBezTo>
                  <a:cubicBezTo>
                    <a:pt x="443421" y="27031"/>
                    <a:pt x="449349" y="41342"/>
                    <a:pt x="449349" y="56264"/>
                  </a:cubicBezTo>
                  <a:lnTo>
                    <a:pt x="449349" y="126617"/>
                  </a:lnTo>
                  <a:cubicBezTo>
                    <a:pt x="449349" y="157690"/>
                    <a:pt x="424158" y="182881"/>
                    <a:pt x="393085" y="182881"/>
                  </a:cubicBezTo>
                  <a:lnTo>
                    <a:pt x="56264" y="182881"/>
                  </a:lnTo>
                  <a:cubicBezTo>
                    <a:pt x="25190" y="182881"/>
                    <a:pt x="0" y="157690"/>
                    <a:pt x="0" y="126617"/>
                  </a:cubicBezTo>
                  <a:lnTo>
                    <a:pt x="0" y="56264"/>
                  </a:lnTo>
                  <a:cubicBezTo>
                    <a:pt x="0" y="25190"/>
                    <a:pt x="25190" y="0"/>
                    <a:pt x="56264" y="0"/>
                  </a:cubicBezTo>
                  <a:close/>
                </a:path>
              </a:pathLst>
            </a:custGeom>
            <a:solidFill>
              <a:srgbClr val="EFC3C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74" name="TextBox 74"/>
            <p:cNvSpPr txBox="1"/>
            <p:nvPr/>
          </p:nvSpPr>
          <p:spPr>
            <a:xfrm>
              <a:off x="0" y="-47625"/>
              <a:ext cx="449349" cy="230506"/>
            </a:xfrm>
            <a:prstGeom prst="rect">
              <a:avLst/>
            </a:prstGeom>
          </p:spPr>
          <p:txBody>
            <a:bodyPr lIns="55230" tIns="55230" rIns="55230" bIns="55230" rtlCol="0" anchor="ctr"/>
            <a:lstStyle/>
            <a:p>
              <a:pPr marL="0" lvl="0" indent="0"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5" name="Freeform 75"/>
          <p:cNvSpPr/>
          <p:nvPr/>
        </p:nvSpPr>
        <p:spPr>
          <a:xfrm>
            <a:off x="5175500" y="7156444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3" y="0"/>
                </a:lnTo>
                <a:lnTo>
                  <a:pt x="2154753" y="1474210"/>
                </a:lnTo>
                <a:lnTo>
                  <a:pt x="0" y="14742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6" name="TextBox 76"/>
          <p:cNvSpPr txBox="1"/>
          <p:nvPr/>
        </p:nvSpPr>
        <p:spPr>
          <a:xfrm>
            <a:off x="5395941" y="7520438"/>
            <a:ext cx="1987445" cy="585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5"/>
              </a:lnSpc>
            </a:pPr>
            <a:r>
              <a:rPr lang="en-US" sz="23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Expertise </a:t>
            </a:r>
          </a:p>
          <a:p>
            <a:pPr marL="0" lvl="0" indent="0" algn="l">
              <a:lnSpc>
                <a:spcPts val="2185"/>
              </a:lnSpc>
              <a:spcBef>
                <a:spcPct val="0"/>
              </a:spcBef>
            </a:pPr>
            <a:r>
              <a:rPr lang="en-US" sz="235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professionnelle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5263244" y="8935405"/>
            <a:ext cx="1917486" cy="310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58"/>
              </a:lnSpc>
              <a:spcBef>
                <a:spcPct val="0"/>
              </a:spcBef>
            </a:pPr>
            <a:r>
              <a:rPr lang="en-US" sz="89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 lisez un dossier professionnel sur les normes alimentaires. 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5263244" y="9725028"/>
            <a:ext cx="1968332" cy="573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Ce n'est pas un document académique, mais les auteurs ont une expertise et ont été relus par des professionnels en exercice.</a:t>
            </a:r>
          </a:p>
        </p:txBody>
      </p:sp>
      <p:sp>
        <p:nvSpPr>
          <p:cNvPr id="79" name="Freeform 79"/>
          <p:cNvSpPr/>
          <p:nvPr/>
        </p:nvSpPr>
        <p:spPr>
          <a:xfrm rot="1359822" flipH="1">
            <a:off x="6453391" y="7399291"/>
            <a:ext cx="497781" cy="308624"/>
          </a:xfrm>
          <a:custGeom>
            <a:avLst/>
            <a:gdLst/>
            <a:ahLst/>
            <a:cxnLst/>
            <a:rect l="l" t="t" r="r" b="b"/>
            <a:pathLst>
              <a:path w="497781" h="308624">
                <a:moveTo>
                  <a:pt x="497781" y="0"/>
                </a:moveTo>
                <a:lnTo>
                  <a:pt x="0" y="0"/>
                </a:lnTo>
                <a:lnTo>
                  <a:pt x="0" y="308624"/>
                </a:lnTo>
                <a:lnTo>
                  <a:pt x="497781" y="308624"/>
                </a:lnTo>
                <a:lnTo>
                  <a:pt x="497781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80" name="Group 80"/>
          <p:cNvGrpSpPr/>
          <p:nvPr/>
        </p:nvGrpSpPr>
        <p:grpSpPr>
          <a:xfrm>
            <a:off x="5017682" y="6880034"/>
            <a:ext cx="2408609" cy="3748451"/>
            <a:chOff x="0" y="0"/>
            <a:chExt cx="793960" cy="1235618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793960" cy="1235618"/>
            </a:xfrm>
            <a:custGeom>
              <a:avLst/>
              <a:gdLst/>
              <a:ahLst/>
              <a:cxnLst/>
              <a:rect l="l" t="t" r="r" b="b"/>
              <a:pathLst>
                <a:path w="793960" h="1235618">
                  <a:moveTo>
                    <a:pt x="25714" y="0"/>
                  </a:moveTo>
                  <a:lnTo>
                    <a:pt x="768246" y="0"/>
                  </a:lnTo>
                  <a:cubicBezTo>
                    <a:pt x="775066" y="0"/>
                    <a:pt x="781607" y="2709"/>
                    <a:pt x="786429" y="7532"/>
                  </a:cubicBezTo>
                  <a:cubicBezTo>
                    <a:pt x="791251" y="12354"/>
                    <a:pt x="793960" y="18894"/>
                    <a:pt x="793960" y="25714"/>
                  </a:cubicBezTo>
                  <a:lnTo>
                    <a:pt x="793960" y="1209904"/>
                  </a:lnTo>
                  <a:cubicBezTo>
                    <a:pt x="793960" y="1224106"/>
                    <a:pt x="782448" y="1235618"/>
                    <a:pt x="768246" y="1235618"/>
                  </a:cubicBezTo>
                  <a:lnTo>
                    <a:pt x="25714" y="1235618"/>
                  </a:lnTo>
                  <a:cubicBezTo>
                    <a:pt x="11513" y="1235618"/>
                    <a:pt x="0" y="1224106"/>
                    <a:pt x="0" y="1209904"/>
                  </a:cubicBezTo>
                  <a:lnTo>
                    <a:pt x="0" y="25714"/>
                  </a:lnTo>
                  <a:cubicBezTo>
                    <a:pt x="0" y="11513"/>
                    <a:pt x="11513" y="0"/>
                    <a:pt x="25714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2" name="TextBox 82"/>
            <p:cNvSpPr txBox="1"/>
            <p:nvPr/>
          </p:nvSpPr>
          <p:spPr>
            <a:xfrm>
              <a:off x="0" y="-47625"/>
              <a:ext cx="793960" cy="1283243"/>
            </a:xfrm>
            <a:prstGeom prst="rect">
              <a:avLst/>
            </a:prstGeom>
          </p:spPr>
          <p:txBody>
            <a:bodyPr lIns="55230" tIns="55230" rIns="55230" bIns="5523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112226" y="6893846"/>
            <a:ext cx="2452141" cy="3749107"/>
            <a:chOff x="0" y="0"/>
            <a:chExt cx="4737342" cy="7360728"/>
          </a:xfrm>
        </p:grpSpPr>
        <p:sp>
          <p:nvSpPr>
            <p:cNvPr id="84" name="Freeform 84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85" name="Freeform 85"/>
          <p:cNvSpPr/>
          <p:nvPr/>
        </p:nvSpPr>
        <p:spPr>
          <a:xfrm>
            <a:off x="130209" y="6928103"/>
            <a:ext cx="2398873" cy="3640370"/>
          </a:xfrm>
          <a:custGeom>
            <a:avLst/>
            <a:gdLst/>
            <a:ahLst/>
            <a:cxnLst/>
            <a:rect l="l" t="t" r="r" b="b"/>
            <a:pathLst>
              <a:path w="2303429" h="3640370">
                <a:moveTo>
                  <a:pt x="0" y="0"/>
                </a:moveTo>
                <a:lnTo>
                  <a:pt x="2303429" y="0"/>
                </a:lnTo>
                <a:lnTo>
                  <a:pt x="2303429" y="3640370"/>
                </a:lnTo>
                <a:lnTo>
                  <a:pt x="0" y="36403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0551" t="-486" r="-42558" b="-1970"/>
            </a:stretch>
          </a:blipFill>
        </p:spPr>
      </p:sp>
      <p:grpSp>
        <p:nvGrpSpPr>
          <p:cNvPr id="86" name="Group 86"/>
          <p:cNvGrpSpPr/>
          <p:nvPr/>
        </p:nvGrpSpPr>
        <p:grpSpPr>
          <a:xfrm>
            <a:off x="2091237" y="6975445"/>
            <a:ext cx="343602" cy="343602"/>
            <a:chOff x="0" y="0"/>
            <a:chExt cx="812800" cy="812800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D6D6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8" name="TextBox 8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4218" tIns="34218" rIns="34218" bIns="34218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sp>
        <p:nvSpPr>
          <p:cNvPr id="89" name="Freeform 89"/>
          <p:cNvSpPr/>
          <p:nvPr/>
        </p:nvSpPr>
        <p:spPr>
          <a:xfrm>
            <a:off x="2133218" y="7023884"/>
            <a:ext cx="253203" cy="253203"/>
          </a:xfrm>
          <a:custGeom>
            <a:avLst/>
            <a:gdLst/>
            <a:ahLst/>
            <a:cxnLst/>
            <a:rect l="l" t="t" r="r" b="b"/>
            <a:pathLst>
              <a:path w="253203" h="253203">
                <a:moveTo>
                  <a:pt x="0" y="0"/>
                </a:moveTo>
                <a:lnTo>
                  <a:pt x="253203" y="0"/>
                </a:lnTo>
                <a:lnTo>
                  <a:pt x="253203" y="253203"/>
                </a:lnTo>
                <a:lnTo>
                  <a:pt x="0" y="2532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0" name="Group 90"/>
          <p:cNvGrpSpPr/>
          <p:nvPr/>
        </p:nvGrpSpPr>
        <p:grpSpPr>
          <a:xfrm>
            <a:off x="217839" y="8748968"/>
            <a:ext cx="2183349" cy="1144656"/>
            <a:chOff x="0" y="0"/>
            <a:chExt cx="445956" cy="233800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445956" cy="233800"/>
            </a:xfrm>
            <a:custGeom>
              <a:avLst/>
              <a:gdLst/>
              <a:ahLst/>
              <a:cxnLst/>
              <a:rect l="l" t="t" r="r" b="b"/>
              <a:pathLst>
                <a:path w="445956" h="233800">
                  <a:moveTo>
                    <a:pt x="56734" y="0"/>
                  </a:moveTo>
                  <a:lnTo>
                    <a:pt x="389222" y="0"/>
                  </a:lnTo>
                  <a:cubicBezTo>
                    <a:pt x="420555" y="0"/>
                    <a:pt x="445956" y="25401"/>
                    <a:pt x="445956" y="56734"/>
                  </a:cubicBezTo>
                  <a:lnTo>
                    <a:pt x="445956" y="177066"/>
                  </a:lnTo>
                  <a:cubicBezTo>
                    <a:pt x="445956" y="208399"/>
                    <a:pt x="420555" y="233800"/>
                    <a:pt x="389222" y="233800"/>
                  </a:cubicBezTo>
                  <a:lnTo>
                    <a:pt x="56734" y="233800"/>
                  </a:lnTo>
                  <a:cubicBezTo>
                    <a:pt x="41687" y="233800"/>
                    <a:pt x="27257" y="227822"/>
                    <a:pt x="16617" y="217183"/>
                  </a:cubicBezTo>
                  <a:cubicBezTo>
                    <a:pt x="5977" y="206543"/>
                    <a:pt x="0" y="192112"/>
                    <a:pt x="0" y="177066"/>
                  </a:cubicBezTo>
                  <a:lnTo>
                    <a:pt x="0" y="56734"/>
                  </a:lnTo>
                  <a:cubicBezTo>
                    <a:pt x="0" y="25401"/>
                    <a:pt x="25401" y="0"/>
                    <a:pt x="56734" y="0"/>
                  </a:cubicBezTo>
                  <a:close/>
                </a:path>
              </a:pathLst>
            </a:custGeom>
            <a:solidFill>
              <a:srgbClr val="EFC3C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2" name="TextBox 92"/>
            <p:cNvSpPr txBox="1"/>
            <p:nvPr/>
          </p:nvSpPr>
          <p:spPr>
            <a:xfrm>
              <a:off x="0" y="-47625"/>
              <a:ext cx="445956" cy="281425"/>
            </a:xfrm>
            <a:prstGeom prst="rect">
              <a:avLst/>
            </a:prstGeom>
          </p:spPr>
          <p:txBody>
            <a:bodyPr lIns="55188" tIns="55188" rIns="55188" bIns="55188" rtlCol="0" anchor="ctr"/>
            <a:lstStyle/>
            <a:p>
              <a:pPr marL="0" lvl="0" indent="0" algn="ctr">
                <a:lnSpc>
                  <a:spcPts val="19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209274" y="10121276"/>
            <a:ext cx="2199957" cy="355161"/>
            <a:chOff x="0" y="0"/>
            <a:chExt cx="449349" cy="72543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449349" cy="72543"/>
            </a:xfrm>
            <a:custGeom>
              <a:avLst/>
              <a:gdLst/>
              <a:ahLst/>
              <a:cxnLst/>
              <a:rect l="l" t="t" r="r" b="b"/>
              <a:pathLst>
                <a:path w="449349" h="72543">
                  <a:moveTo>
                    <a:pt x="36271" y="0"/>
                  </a:moveTo>
                  <a:lnTo>
                    <a:pt x="413077" y="0"/>
                  </a:lnTo>
                  <a:cubicBezTo>
                    <a:pt x="422697" y="0"/>
                    <a:pt x="431923" y="3821"/>
                    <a:pt x="438725" y="10624"/>
                  </a:cubicBezTo>
                  <a:cubicBezTo>
                    <a:pt x="445527" y="17426"/>
                    <a:pt x="449349" y="26652"/>
                    <a:pt x="449349" y="36271"/>
                  </a:cubicBezTo>
                  <a:lnTo>
                    <a:pt x="449349" y="36271"/>
                  </a:lnTo>
                  <a:cubicBezTo>
                    <a:pt x="449349" y="56304"/>
                    <a:pt x="433109" y="72543"/>
                    <a:pt x="413077" y="72543"/>
                  </a:cubicBezTo>
                  <a:lnTo>
                    <a:pt x="36271" y="72543"/>
                  </a:lnTo>
                  <a:cubicBezTo>
                    <a:pt x="16239" y="72543"/>
                    <a:pt x="0" y="56304"/>
                    <a:pt x="0" y="36271"/>
                  </a:cubicBezTo>
                  <a:lnTo>
                    <a:pt x="0" y="36271"/>
                  </a:lnTo>
                  <a:cubicBezTo>
                    <a:pt x="0" y="16239"/>
                    <a:pt x="16239" y="0"/>
                    <a:pt x="36271" y="0"/>
                  </a:cubicBezTo>
                  <a:close/>
                </a:path>
              </a:pathLst>
            </a:custGeom>
            <a:solidFill>
              <a:srgbClr val="EFC3C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95" name="TextBox 95"/>
            <p:cNvSpPr txBox="1"/>
            <p:nvPr/>
          </p:nvSpPr>
          <p:spPr>
            <a:xfrm>
              <a:off x="0" y="-47625"/>
              <a:ext cx="449349" cy="120168"/>
            </a:xfrm>
            <a:prstGeom prst="rect">
              <a:avLst/>
            </a:prstGeom>
          </p:spPr>
          <p:txBody>
            <a:bodyPr lIns="55188" tIns="55188" rIns="55188" bIns="55188" rtlCol="0" anchor="ctr"/>
            <a:lstStyle/>
            <a:p>
              <a:pPr marL="0" lvl="0" indent="0" algn="ctr">
                <a:lnSpc>
                  <a:spcPts val="19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6" name="Freeform 96"/>
          <p:cNvSpPr/>
          <p:nvPr/>
        </p:nvSpPr>
        <p:spPr>
          <a:xfrm>
            <a:off x="247607" y="7175185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3" y="0"/>
                </a:lnTo>
                <a:lnTo>
                  <a:pt x="2154753" y="1474211"/>
                </a:lnTo>
                <a:lnTo>
                  <a:pt x="0" y="147421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7" name="Freeform 97"/>
          <p:cNvSpPr/>
          <p:nvPr/>
        </p:nvSpPr>
        <p:spPr>
          <a:xfrm rot="4250692">
            <a:off x="1465843" y="7589964"/>
            <a:ext cx="769062" cy="345341"/>
          </a:xfrm>
          <a:custGeom>
            <a:avLst/>
            <a:gdLst/>
            <a:ahLst/>
            <a:cxnLst/>
            <a:rect l="l" t="t" r="r" b="b"/>
            <a:pathLst>
              <a:path w="769062" h="345341">
                <a:moveTo>
                  <a:pt x="0" y="0"/>
                </a:moveTo>
                <a:lnTo>
                  <a:pt x="769062" y="0"/>
                </a:lnTo>
                <a:lnTo>
                  <a:pt x="769062" y="345341"/>
                </a:lnTo>
                <a:lnTo>
                  <a:pt x="0" y="3453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t="-138496"/>
            </a:stretch>
          </a:blipFill>
        </p:spPr>
      </p:sp>
      <p:sp>
        <p:nvSpPr>
          <p:cNvPr id="98" name="TextBox 98"/>
          <p:cNvSpPr txBox="1"/>
          <p:nvPr/>
        </p:nvSpPr>
        <p:spPr>
          <a:xfrm>
            <a:off x="304201" y="9009328"/>
            <a:ext cx="2010103" cy="573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 empruntez un manuel de fiches pratiques en chimie organique : vous y trouverez des cours de qualité pour réviser votre partiel.</a:t>
            </a:r>
          </a:p>
        </p:txBody>
      </p:sp>
      <p:sp>
        <p:nvSpPr>
          <p:cNvPr id="99" name="TextBox 99"/>
          <p:cNvSpPr txBox="1"/>
          <p:nvPr/>
        </p:nvSpPr>
        <p:spPr>
          <a:xfrm>
            <a:off x="304201" y="10176678"/>
            <a:ext cx="1950394" cy="229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09"/>
              </a:lnSpc>
            </a:pPr>
            <a:r>
              <a:rPr lang="en-US" sz="85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Mais </a:t>
            </a:r>
            <a:r>
              <a:rPr lang="en-US" sz="850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ce ne sera pas suffisant pour la rédaction d'un mémoire.</a:t>
            </a:r>
          </a:p>
        </p:txBody>
      </p:sp>
      <p:sp>
        <p:nvSpPr>
          <p:cNvPr id="100" name="TextBox 100"/>
          <p:cNvSpPr txBox="1"/>
          <p:nvPr/>
        </p:nvSpPr>
        <p:spPr>
          <a:xfrm>
            <a:off x="632610" y="7462526"/>
            <a:ext cx="1008238" cy="643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2649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Niveau</a:t>
            </a:r>
          </a:p>
          <a:p>
            <a:pPr marL="0" lvl="0" indent="0" algn="l">
              <a:lnSpc>
                <a:spcPts val="2464"/>
              </a:lnSpc>
              <a:spcBef>
                <a:spcPct val="0"/>
              </a:spcBef>
            </a:pPr>
            <a:r>
              <a:rPr lang="en-US" sz="2649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licence</a:t>
            </a:r>
          </a:p>
        </p:txBody>
      </p:sp>
      <p:sp>
        <p:nvSpPr>
          <p:cNvPr id="101" name="TextBox 101"/>
          <p:cNvSpPr txBox="1"/>
          <p:nvPr/>
        </p:nvSpPr>
        <p:spPr>
          <a:xfrm rot="-1486513">
            <a:off x="1823760" y="7936952"/>
            <a:ext cx="255534" cy="108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6"/>
              </a:lnSpc>
              <a:spcBef>
                <a:spcPct val="0"/>
              </a:spcBef>
            </a:pPr>
            <a:r>
              <a:rPr lang="en-US" sz="781" b="1">
                <a:solidFill>
                  <a:srgbClr val="FFD6D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L3</a:t>
            </a:r>
          </a:p>
        </p:txBody>
      </p:sp>
      <p:sp>
        <p:nvSpPr>
          <p:cNvPr id="102" name="TextBox 102"/>
          <p:cNvSpPr txBox="1"/>
          <p:nvPr/>
        </p:nvSpPr>
        <p:spPr>
          <a:xfrm rot="-1486513">
            <a:off x="1748474" y="7754666"/>
            <a:ext cx="215601" cy="90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12"/>
              </a:lnSpc>
              <a:spcBef>
                <a:spcPct val="0"/>
              </a:spcBef>
            </a:pPr>
            <a:r>
              <a:rPr lang="en-US" sz="659" b="1">
                <a:solidFill>
                  <a:srgbClr val="FFD6D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L2</a:t>
            </a:r>
          </a:p>
        </p:txBody>
      </p:sp>
      <p:sp>
        <p:nvSpPr>
          <p:cNvPr id="103" name="TextBox 103"/>
          <p:cNvSpPr txBox="1"/>
          <p:nvPr/>
        </p:nvSpPr>
        <p:spPr>
          <a:xfrm rot="-1486513">
            <a:off x="1655845" y="7522580"/>
            <a:ext cx="255534" cy="108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6"/>
              </a:lnSpc>
              <a:spcBef>
                <a:spcPct val="0"/>
              </a:spcBef>
            </a:pPr>
            <a:r>
              <a:rPr lang="en-US" sz="781" b="1">
                <a:solidFill>
                  <a:srgbClr val="FFD6D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L1</a:t>
            </a:r>
          </a:p>
        </p:txBody>
      </p:sp>
      <p:grpSp>
        <p:nvGrpSpPr>
          <p:cNvPr id="107" name="Group 107"/>
          <p:cNvGrpSpPr/>
          <p:nvPr/>
        </p:nvGrpSpPr>
        <p:grpSpPr>
          <a:xfrm>
            <a:off x="2562480" y="6876583"/>
            <a:ext cx="2412914" cy="3749107"/>
            <a:chOff x="0" y="0"/>
            <a:chExt cx="4737342" cy="7360728"/>
          </a:xfrm>
        </p:grpSpPr>
        <p:sp>
          <p:nvSpPr>
            <p:cNvPr id="108" name="Freeform 108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109" name="Freeform 109"/>
          <p:cNvSpPr/>
          <p:nvPr/>
        </p:nvSpPr>
        <p:spPr>
          <a:xfrm>
            <a:off x="2619011" y="6928782"/>
            <a:ext cx="2303429" cy="3640370"/>
          </a:xfrm>
          <a:custGeom>
            <a:avLst/>
            <a:gdLst/>
            <a:ahLst/>
            <a:cxnLst/>
            <a:rect l="l" t="t" r="r" b="b"/>
            <a:pathLst>
              <a:path w="2303429" h="3640370">
                <a:moveTo>
                  <a:pt x="0" y="0"/>
                </a:moveTo>
                <a:lnTo>
                  <a:pt x="2303429" y="0"/>
                </a:lnTo>
                <a:lnTo>
                  <a:pt x="2303429" y="3640371"/>
                </a:lnTo>
                <a:lnTo>
                  <a:pt x="0" y="36403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0551" t="-486" r="-42558" b="-1970"/>
            </a:stretch>
          </a:blipFill>
        </p:spPr>
      </p:sp>
      <p:grpSp>
        <p:nvGrpSpPr>
          <p:cNvPr id="110" name="Group 110"/>
          <p:cNvGrpSpPr/>
          <p:nvPr/>
        </p:nvGrpSpPr>
        <p:grpSpPr>
          <a:xfrm>
            <a:off x="4551353" y="6974807"/>
            <a:ext cx="343602" cy="343602"/>
            <a:chOff x="0" y="0"/>
            <a:chExt cx="812800" cy="812800"/>
          </a:xfrm>
        </p:grpSpPr>
        <p:sp>
          <p:nvSpPr>
            <p:cNvPr id="111" name="Freeform 1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solidFill>
              <a:srgbClr val="FFD6D6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2" name="TextBox 112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4218" tIns="34218" rIns="34218" bIns="34218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13" name="Freeform 113"/>
          <p:cNvSpPr/>
          <p:nvPr/>
        </p:nvSpPr>
        <p:spPr>
          <a:xfrm>
            <a:off x="4593333" y="7023247"/>
            <a:ext cx="253203" cy="253203"/>
          </a:xfrm>
          <a:custGeom>
            <a:avLst/>
            <a:gdLst/>
            <a:ahLst/>
            <a:cxnLst/>
            <a:rect l="l" t="t" r="r" b="b"/>
            <a:pathLst>
              <a:path w="253203" h="253203">
                <a:moveTo>
                  <a:pt x="0" y="0"/>
                </a:moveTo>
                <a:lnTo>
                  <a:pt x="253203" y="0"/>
                </a:lnTo>
                <a:lnTo>
                  <a:pt x="253203" y="253203"/>
                </a:lnTo>
                <a:lnTo>
                  <a:pt x="0" y="25320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14" name="Group 114"/>
          <p:cNvGrpSpPr/>
          <p:nvPr/>
        </p:nvGrpSpPr>
        <p:grpSpPr>
          <a:xfrm>
            <a:off x="2677954" y="8748330"/>
            <a:ext cx="2183349" cy="1144656"/>
            <a:chOff x="0" y="0"/>
            <a:chExt cx="445956" cy="233800"/>
          </a:xfrm>
        </p:grpSpPr>
        <p:sp>
          <p:nvSpPr>
            <p:cNvPr id="115" name="Freeform 115"/>
            <p:cNvSpPr/>
            <p:nvPr/>
          </p:nvSpPr>
          <p:spPr>
            <a:xfrm>
              <a:off x="0" y="0"/>
              <a:ext cx="445956" cy="233800"/>
            </a:xfrm>
            <a:custGeom>
              <a:avLst/>
              <a:gdLst/>
              <a:ahLst/>
              <a:cxnLst/>
              <a:rect l="l" t="t" r="r" b="b"/>
              <a:pathLst>
                <a:path w="445956" h="233800">
                  <a:moveTo>
                    <a:pt x="56734" y="0"/>
                  </a:moveTo>
                  <a:lnTo>
                    <a:pt x="389222" y="0"/>
                  </a:lnTo>
                  <a:cubicBezTo>
                    <a:pt x="420555" y="0"/>
                    <a:pt x="445956" y="25401"/>
                    <a:pt x="445956" y="56734"/>
                  </a:cubicBezTo>
                  <a:lnTo>
                    <a:pt x="445956" y="177066"/>
                  </a:lnTo>
                  <a:cubicBezTo>
                    <a:pt x="445956" y="208399"/>
                    <a:pt x="420555" y="233800"/>
                    <a:pt x="389222" y="233800"/>
                  </a:cubicBezTo>
                  <a:lnTo>
                    <a:pt x="56734" y="233800"/>
                  </a:lnTo>
                  <a:cubicBezTo>
                    <a:pt x="41687" y="233800"/>
                    <a:pt x="27257" y="227822"/>
                    <a:pt x="16617" y="217183"/>
                  </a:cubicBezTo>
                  <a:cubicBezTo>
                    <a:pt x="5977" y="206543"/>
                    <a:pt x="0" y="192112"/>
                    <a:pt x="0" y="177066"/>
                  </a:cubicBezTo>
                  <a:lnTo>
                    <a:pt x="0" y="56734"/>
                  </a:lnTo>
                  <a:cubicBezTo>
                    <a:pt x="0" y="25401"/>
                    <a:pt x="25401" y="0"/>
                    <a:pt x="56734" y="0"/>
                  </a:cubicBezTo>
                  <a:close/>
                </a:path>
              </a:pathLst>
            </a:custGeom>
            <a:solidFill>
              <a:srgbClr val="EFC3C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6" name="TextBox 116"/>
            <p:cNvSpPr txBox="1"/>
            <p:nvPr/>
          </p:nvSpPr>
          <p:spPr>
            <a:xfrm>
              <a:off x="0" y="-47625"/>
              <a:ext cx="445956" cy="281425"/>
            </a:xfrm>
            <a:prstGeom prst="rect">
              <a:avLst/>
            </a:prstGeom>
          </p:spPr>
          <p:txBody>
            <a:bodyPr lIns="55188" tIns="55188" rIns="55188" bIns="55188" rtlCol="0" anchor="ctr"/>
            <a:lstStyle/>
            <a:p>
              <a:pPr marL="0" lvl="0" indent="0" algn="ctr">
                <a:lnSpc>
                  <a:spcPts val="19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7" name="Group 117"/>
          <p:cNvGrpSpPr/>
          <p:nvPr/>
        </p:nvGrpSpPr>
        <p:grpSpPr>
          <a:xfrm>
            <a:off x="2669389" y="10120639"/>
            <a:ext cx="2199957" cy="355161"/>
            <a:chOff x="0" y="0"/>
            <a:chExt cx="449349" cy="72543"/>
          </a:xfrm>
        </p:grpSpPr>
        <p:sp>
          <p:nvSpPr>
            <p:cNvPr id="118" name="Freeform 118"/>
            <p:cNvSpPr/>
            <p:nvPr/>
          </p:nvSpPr>
          <p:spPr>
            <a:xfrm>
              <a:off x="0" y="0"/>
              <a:ext cx="449349" cy="72543"/>
            </a:xfrm>
            <a:custGeom>
              <a:avLst/>
              <a:gdLst/>
              <a:ahLst/>
              <a:cxnLst/>
              <a:rect l="l" t="t" r="r" b="b"/>
              <a:pathLst>
                <a:path w="449349" h="72543">
                  <a:moveTo>
                    <a:pt x="36271" y="0"/>
                  </a:moveTo>
                  <a:lnTo>
                    <a:pt x="413077" y="0"/>
                  </a:lnTo>
                  <a:cubicBezTo>
                    <a:pt x="422697" y="0"/>
                    <a:pt x="431923" y="3821"/>
                    <a:pt x="438725" y="10624"/>
                  </a:cubicBezTo>
                  <a:cubicBezTo>
                    <a:pt x="445527" y="17426"/>
                    <a:pt x="449349" y="26652"/>
                    <a:pt x="449349" y="36271"/>
                  </a:cubicBezTo>
                  <a:lnTo>
                    <a:pt x="449349" y="36271"/>
                  </a:lnTo>
                  <a:cubicBezTo>
                    <a:pt x="449349" y="56304"/>
                    <a:pt x="433109" y="72543"/>
                    <a:pt x="413077" y="72543"/>
                  </a:cubicBezTo>
                  <a:lnTo>
                    <a:pt x="36271" y="72543"/>
                  </a:lnTo>
                  <a:cubicBezTo>
                    <a:pt x="16239" y="72543"/>
                    <a:pt x="0" y="56304"/>
                    <a:pt x="0" y="36271"/>
                  </a:cubicBezTo>
                  <a:lnTo>
                    <a:pt x="0" y="36271"/>
                  </a:lnTo>
                  <a:cubicBezTo>
                    <a:pt x="0" y="16239"/>
                    <a:pt x="16239" y="0"/>
                    <a:pt x="36271" y="0"/>
                  </a:cubicBezTo>
                  <a:close/>
                </a:path>
              </a:pathLst>
            </a:custGeom>
            <a:solidFill>
              <a:srgbClr val="EFC3C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19" name="TextBox 119"/>
            <p:cNvSpPr txBox="1"/>
            <p:nvPr/>
          </p:nvSpPr>
          <p:spPr>
            <a:xfrm>
              <a:off x="0" y="-47625"/>
              <a:ext cx="449349" cy="120168"/>
            </a:xfrm>
            <a:prstGeom prst="rect">
              <a:avLst/>
            </a:prstGeom>
          </p:spPr>
          <p:txBody>
            <a:bodyPr lIns="55188" tIns="55188" rIns="55188" bIns="55188" rtlCol="0" anchor="ctr"/>
            <a:lstStyle/>
            <a:p>
              <a:pPr marL="0" lvl="0" indent="0" algn="ctr">
                <a:lnSpc>
                  <a:spcPts val="19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0" name="TextBox 120"/>
          <p:cNvSpPr txBox="1"/>
          <p:nvPr/>
        </p:nvSpPr>
        <p:spPr>
          <a:xfrm>
            <a:off x="2774948" y="9025175"/>
            <a:ext cx="2010103" cy="573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89"/>
              </a:lnSpc>
              <a:spcBef>
                <a:spcPct val="0"/>
              </a:spcBef>
            </a:pPr>
            <a:r>
              <a:rPr lang="en-US" sz="84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Vous lisez un article encyclopédique sur le capitalisme : vous pourrez l'utiliser dans l'introduction de votre mémoire d'économie.</a:t>
            </a:r>
          </a:p>
        </p:txBody>
      </p:sp>
      <p:sp>
        <p:nvSpPr>
          <p:cNvPr id="121" name="TextBox 121"/>
          <p:cNvSpPr txBox="1"/>
          <p:nvPr/>
        </p:nvSpPr>
        <p:spPr>
          <a:xfrm>
            <a:off x="2748974" y="10176678"/>
            <a:ext cx="2005404" cy="229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09"/>
              </a:lnSpc>
            </a:pPr>
            <a:r>
              <a:rPr lang="en-US" sz="85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Mais vous aur</a:t>
            </a:r>
            <a:r>
              <a:rPr lang="en-US" sz="850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ez ensuite besoin de sources plus poussées.</a:t>
            </a:r>
          </a:p>
        </p:txBody>
      </p:sp>
      <p:sp>
        <p:nvSpPr>
          <p:cNvPr id="122" name="Freeform 122"/>
          <p:cNvSpPr/>
          <p:nvPr/>
        </p:nvSpPr>
        <p:spPr>
          <a:xfrm>
            <a:off x="2652285" y="7144578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3" y="0"/>
                </a:lnTo>
                <a:lnTo>
                  <a:pt x="2154753" y="1474210"/>
                </a:lnTo>
                <a:lnTo>
                  <a:pt x="0" y="147421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23" name="TextBox 123"/>
          <p:cNvSpPr txBox="1"/>
          <p:nvPr/>
        </p:nvSpPr>
        <p:spPr>
          <a:xfrm>
            <a:off x="3090903" y="7462526"/>
            <a:ext cx="975788" cy="643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2649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Niveau</a:t>
            </a:r>
          </a:p>
          <a:p>
            <a:pPr marL="0" lvl="0" indent="0" algn="l">
              <a:lnSpc>
                <a:spcPts val="2464"/>
              </a:lnSpc>
              <a:spcBef>
                <a:spcPct val="0"/>
              </a:spcBef>
            </a:pPr>
            <a:r>
              <a:rPr lang="en-US" sz="2649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master</a:t>
            </a:r>
          </a:p>
        </p:txBody>
      </p:sp>
      <p:sp>
        <p:nvSpPr>
          <p:cNvPr id="124" name="TextBox 124"/>
          <p:cNvSpPr txBox="1"/>
          <p:nvPr/>
        </p:nvSpPr>
        <p:spPr>
          <a:xfrm>
            <a:off x="4063919" y="7661692"/>
            <a:ext cx="255534" cy="108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6"/>
              </a:lnSpc>
              <a:spcBef>
                <a:spcPct val="0"/>
              </a:spcBef>
            </a:pPr>
            <a:r>
              <a:rPr lang="en-US" sz="781" b="1">
                <a:solidFill>
                  <a:srgbClr val="FFD6D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L3</a:t>
            </a:r>
          </a:p>
        </p:txBody>
      </p:sp>
      <p:sp>
        <p:nvSpPr>
          <p:cNvPr id="125" name="Freeform 125"/>
          <p:cNvSpPr/>
          <p:nvPr/>
        </p:nvSpPr>
        <p:spPr>
          <a:xfrm rot="4250692">
            <a:off x="3883630" y="7609187"/>
            <a:ext cx="769062" cy="345341"/>
          </a:xfrm>
          <a:custGeom>
            <a:avLst/>
            <a:gdLst/>
            <a:ahLst/>
            <a:cxnLst/>
            <a:rect l="l" t="t" r="r" b="b"/>
            <a:pathLst>
              <a:path w="769062" h="345341">
                <a:moveTo>
                  <a:pt x="0" y="0"/>
                </a:moveTo>
                <a:lnTo>
                  <a:pt x="769062" y="0"/>
                </a:lnTo>
                <a:lnTo>
                  <a:pt x="769062" y="345341"/>
                </a:lnTo>
                <a:lnTo>
                  <a:pt x="0" y="3453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t="-138496"/>
            </a:stretch>
          </a:blipFill>
        </p:spPr>
      </p:sp>
      <p:sp>
        <p:nvSpPr>
          <p:cNvPr id="126" name="TextBox 126"/>
          <p:cNvSpPr txBox="1"/>
          <p:nvPr/>
        </p:nvSpPr>
        <p:spPr>
          <a:xfrm rot="-1486513">
            <a:off x="4072703" y="7546680"/>
            <a:ext cx="255534" cy="108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6"/>
              </a:lnSpc>
              <a:spcBef>
                <a:spcPct val="0"/>
              </a:spcBef>
            </a:pPr>
            <a:r>
              <a:rPr lang="en-US" sz="781" b="1">
                <a:solidFill>
                  <a:srgbClr val="FFD6D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M1</a:t>
            </a:r>
          </a:p>
        </p:txBody>
      </p:sp>
      <p:sp>
        <p:nvSpPr>
          <p:cNvPr id="127" name="TextBox 127"/>
          <p:cNvSpPr txBox="1"/>
          <p:nvPr/>
        </p:nvSpPr>
        <p:spPr>
          <a:xfrm rot="-1486513">
            <a:off x="4171773" y="7766450"/>
            <a:ext cx="221401" cy="92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29"/>
              </a:lnSpc>
              <a:spcBef>
                <a:spcPct val="0"/>
              </a:spcBef>
            </a:pPr>
            <a:r>
              <a:rPr lang="en-US" sz="676" b="1">
                <a:solidFill>
                  <a:srgbClr val="FFD6D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M2</a:t>
            </a:r>
          </a:p>
        </p:txBody>
      </p:sp>
      <p:sp>
        <p:nvSpPr>
          <p:cNvPr id="128" name="TextBox 128"/>
          <p:cNvSpPr txBox="1"/>
          <p:nvPr/>
        </p:nvSpPr>
        <p:spPr>
          <a:xfrm rot="-1486513">
            <a:off x="4261043" y="7956627"/>
            <a:ext cx="221401" cy="92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29"/>
              </a:lnSpc>
              <a:spcBef>
                <a:spcPct val="0"/>
              </a:spcBef>
            </a:pPr>
            <a:r>
              <a:rPr lang="en-US" sz="676" b="1">
                <a:solidFill>
                  <a:srgbClr val="FFD6D6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M3</a:t>
            </a:r>
          </a:p>
        </p:txBody>
      </p:sp>
      <p:grpSp>
        <p:nvGrpSpPr>
          <p:cNvPr id="129" name="Group 129"/>
          <p:cNvGrpSpPr/>
          <p:nvPr/>
        </p:nvGrpSpPr>
        <p:grpSpPr>
          <a:xfrm>
            <a:off x="2568580" y="6876910"/>
            <a:ext cx="2406814" cy="3745656"/>
            <a:chOff x="0" y="0"/>
            <a:chExt cx="793960" cy="1235618"/>
          </a:xfrm>
        </p:grpSpPr>
        <p:sp>
          <p:nvSpPr>
            <p:cNvPr id="130" name="Freeform 130"/>
            <p:cNvSpPr/>
            <p:nvPr/>
          </p:nvSpPr>
          <p:spPr>
            <a:xfrm>
              <a:off x="0" y="0"/>
              <a:ext cx="793960" cy="1235618"/>
            </a:xfrm>
            <a:custGeom>
              <a:avLst/>
              <a:gdLst/>
              <a:ahLst/>
              <a:cxnLst/>
              <a:rect l="l" t="t" r="r" b="b"/>
              <a:pathLst>
                <a:path w="793960" h="1235618">
                  <a:moveTo>
                    <a:pt x="25733" y="0"/>
                  </a:moveTo>
                  <a:lnTo>
                    <a:pt x="768227" y="0"/>
                  </a:lnTo>
                  <a:cubicBezTo>
                    <a:pt x="782439" y="0"/>
                    <a:pt x="793960" y="11521"/>
                    <a:pt x="793960" y="25733"/>
                  </a:cubicBezTo>
                  <a:lnTo>
                    <a:pt x="793960" y="1209885"/>
                  </a:lnTo>
                  <a:cubicBezTo>
                    <a:pt x="793960" y="1224097"/>
                    <a:pt x="782439" y="1235618"/>
                    <a:pt x="768227" y="1235618"/>
                  </a:cubicBezTo>
                  <a:lnTo>
                    <a:pt x="25733" y="1235618"/>
                  </a:lnTo>
                  <a:cubicBezTo>
                    <a:pt x="11521" y="1235618"/>
                    <a:pt x="0" y="1224097"/>
                    <a:pt x="0" y="1209885"/>
                  </a:cubicBezTo>
                  <a:lnTo>
                    <a:pt x="0" y="25733"/>
                  </a:lnTo>
                  <a:cubicBezTo>
                    <a:pt x="0" y="11521"/>
                    <a:pt x="11521" y="0"/>
                    <a:pt x="25733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31" name="TextBox 131"/>
            <p:cNvSpPr txBox="1"/>
            <p:nvPr/>
          </p:nvSpPr>
          <p:spPr>
            <a:xfrm>
              <a:off x="0" y="-47625"/>
              <a:ext cx="793960" cy="1283243"/>
            </a:xfrm>
            <a:prstGeom prst="rect">
              <a:avLst/>
            </a:prstGeom>
          </p:spPr>
          <p:txBody>
            <a:bodyPr lIns="55188" tIns="55188" rIns="55188" bIns="55188" rtlCol="0" anchor="ctr"/>
            <a:lstStyle/>
            <a:p>
              <a:pPr algn="l">
                <a:lnSpc>
                  <a:spcPts val="19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6057" y="6873786"/>
            <a:ext cx="2414714" cy="3751904"/>
            <a:chOff x="0" y="0"/>
            <a:chExt cx="4737342" cy="73607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4" name="Group 4"/>
          <p:cNvGrpSpPr/>
          <p:nvPr/>
        </p:nvGrpSpPr>
        <p:grpSpPr>
          <a:xfrm>
            <a:off x="5020980" y="6864868"/>
            <a:ext cx="2414714" cy="3751904"/>
            <a:chOff x="0" y="0"/>
            <a:chExt cx="4737342" cy="73607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2569346" y="6873786"/>
            <a:ext cx="2414714" cy="3751904"/>
            <a:chOff x="0" y="0"/>
            <a:chExt cx="4737342" cy="736072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</p:sp>
      </p:grpSp>
      <p:sp>
        <p:nvSpPr>
          <p:cNvPr id="8" name="Freeform 8"/>
          <p:cNvSpPr/>
          <p:nvPr/>
        </p:nvSpPr>
        <p:spPr>
          <a:xfrm>
            <a:off x="183677" y="6932678"/>
            <a:ext cx="2299474" cy="3634120"/>
          </a:xfrm>
          <a:custGeom>
            <a:avLst/>
            <a:gdLst/>
            <a:ahLst/>
            <a:cxnLst/>
            <a:rect l="l" t="t" r="r" b="b"/>
            <a:pathLst>
              <a:path w="2299474" h="3634120">
                <a:moveTo>
                  <a:pt x="0" y="0"/>
                </a:moveTo>
                <a:lnTo>
                  <a:pt x="2299474" y="0"/>
                </a:lnTo>
                <a:lnTo>
                  <a:pt x="2299474" y="3634120"/>
                </a:lnTo>
                <a:lnTo>
                  <a:pt x="0" y="36341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0551" t="-486" r="-42558" b="-1970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630263" y="6932678"/>
            <a:ext cx="2299474" cy="3634120"/>
          </a:xfrm>
          <a:custGeom>
            <a:avLst/>
            <a:gdLst/>
            <a:ahLst/>
            <a:cxnLst/>
            <a:rect l="l" t="t" r="r" b="b"/>
            <a:pathLst>
              <a:path w="2299474" h="3634120">
                <a:moveTo>
                  <a:pt x="0" y="0"/>
                </a:moveTo>
                <a:lnTo>
                  <a:pt x="2299474" y="0"/>
                </a:lnTo>
                <a:lnTo>
                  <a:pt x="2299474" y="3634120"/>
                </a:lnTo>
                <a:lnTo>
                  <a:pt x="0" y="36341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0551" t="-486" r="-42558" b="-1970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078130" y="6923760"/>
            <a:ext cx="2299474" cy="3634120"/>
          </a:xfrm>
          <a:custGeom>
            <a:avLst/>
            <a:gdLst/>
            <a:ahLst/>
            <a:cxnLst/>
            <a:rect l="l" t="t" r="r" b="b"/>
            <a:pathLst>
              <a:path w="2299474" h="3634120">
                <a:moveTo>
                  <a:pt x="0" y="0"/>
                </a:moveTo>
                <a:lnTo>
                  <a:pt x="2299474" y="0"/>
                </a:lnTo>
                <a:lnTo>
                  <a:pt x="2299474" y="3634120"/>
                </a:lnTo>
                <a:lnTo>
                  <a:pt x="0" y="36341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0551" t="-486" r="-42558" b="-1970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47412" y="8012633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3" y="0"/>
                </a:lnTo>
                <a:lnTo>
                  <a:pt x="2154753" y="1474210"/>
                </a:lnTo>
                <a:lnTo>
                  <a:pt x="0" y="1474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588963" y="8506328"/>
            <a:ext cx="1519910" cy="417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62"/>
              </a:lnSpc>
              <a:spcBef>
                <a:spcPct val="0"/>
              </a:spcBef>
            </a:pPr>
            <a:r>
              <a:rPr lang="en-US" sz="3292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Objectifs</a:t>
            </a:r>
          </a:p>
        </p:txBody>
      </p:sp>
      <p:sp>
        <p:nvSpPr>
          <p:cNvPr id="13" name="Freeform 13"/>
          <p:cNvSpPr/>
          <p:nvPr/>
        </p:nvSpPr>
        <p:spPr>
          <a:xfrm>
            <a:off x="2695176" y="8012633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3" y="0"/>
                </a:lnTo>
                <a:lnTo>
                  <a:pt x="2154753" y="1474210"/>
                </a:lnTo>
                <a:lnTo>
                  <a:pt x="0" y="1474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011242" y="8506328"/>
            <a:ext cx="1527757" cy="417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62"/>
              </a:lnSpc>
              <a:spcBef>
                <a:spcPct val="0"/>
              </a:spcBef>
            </a:pPr>
            <a:r>
              <a:rPr lang="en-US" sz="3292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Objectifs</a:t>
            </a:r>
          </a:p>
        </p:txBody>
      </p:sp>
      <p:sp>
        <p:nvSpPr>
          <p:cNvPr id="15" name="Freeform 15"/>
          <p:cNvSpPr/>
          <p:nvPr/>
        </p:nvSpPr>
        <p:spPr>
          <a:xfrm>
            <a:off x="5150961" y="8003715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3" y="0"/>
                </a:lnTo>
                <a:lnTo>
                  <a:pt x="2154753" y="1474210"/>
                </a:lnTo>
                <a:lnTo>
                  <a:pt x="0" y="1474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5511662" y="8487885"/>
            <a:ext cx="1433350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Objectifs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29600" y="2894040"/>
            <a:ext cx="2390377" cy="3712402"/>
            <a:chOff x="0" y="0"/>
            <a:chExt cx="722640" cy="112230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22640" cy="1122304"/>
            </a:xfrm>
            <a:custGeom>
              <a:avLst/>
              <a:gdLst/>
              <a:ahLst/>
              <a:cxnLst/>
              <a:rect l="l" t="t" r="r" b="b"/>
              <a:pathLst>
                <a:path w="722640" h="1122304">
                  <a:moveTo>
                    <a:pt x="80970" y="0"/>
                  </a:moveTo>
                  <a:lnTo>
                    <a:pt x="641670" y="0"/>
                  </a:lnTo>
                  <a:cubicBezTo>
                    <a:pt x="663145" y="0"/>
                    <a:pt x="683740" y="8531"/>
                    <a:pt x="698924" y="23715"/>
                  </a:cubicBezTo>
                  <a:cubicBezTo>
                    <a:pt x="714109" y="38900"/>
                    <a:pt x="722640" y="59495"/>
                    <a:pt x="722640" y="80970"/>
                  </a:cubicBezTo>
                  <a:lnTo>
                    <a:pt x="722640" y="1041334"/>
                  </a:lnTo>
                  <a:cubicBezTo>
                    <a:pt x="722640" y="1062809"/>
                    <a:pt x="714109" y="1083404"/>
                    <a:pt x="698924" y="1098589"/>
                  </a:cubicBezTo>
                  <a:cubicBezTo>
                    <a:pt x="683740" y="1113773"/>
                    <a:pt x="663145" y="1122304"/>
                    <a:pt x="641670" y="1122304"/>
                  </a:cubicBezTo>
                  <a:lnTo>
                    <a:pt x="80970" y="1122304"/>
                  </a:lnTo>
                  <a:cubicBezTo>
                    <a:pt x="59495" y="1122304"/>
                    <a:pt x="38900" y="1113773"/>
                    <a:pt x="23715" y="1098589"/>
                  </a:cubicBezTo>
                  <a:cubicBezTo>
                    <a:pt x="8531" y="1083404"/>
                    <a:pt x="0" y="1062809"/>
                    <a:pt x="0" y="1041334"/>
                  </a:cubicBezTo>
                  <a:lnTo>
                    <a:pt x="0" y="80970"/>
                  </a:lnTo>
                  <a:cubicBezTo>
                    <a:pt x="0" y="59495"/>
                    <a:pt x="8531" y="38900"/>
                    <a:pt x="23715" y="23715"/>
                  </a:cubicBezTo>
                  <a:cubicBezTo>
                    <a:pt x="38900" y="8531"/>
                    <a:pt x="59495" y="0"/>
                    <a:pt x="80970" y="0"/>
                  </a:cubicBezTo>
                  <a:close/>
                </a:path>
              </a:pathLst>
            </a:custGeom>
            <a:solidFill>
              <a:srgbClr val="BC2323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47625"/>
              <a:ext cx="722640" cy="1169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1181" y="2894040"/>
            <a:ext cx="2388796" cy="3711634"/>
            <a:chOff x="0" y="0"/>
            <a:chExt cx="4737342" cy="736072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>
                <a:alpha val="94902"/>
              </a:srgbClr>
            </a:solidFill>
            <a:ln w="47625" cap="rnd">
              <a:solidFill>
                <a:srgbClr val="000000">
                  <a:alpha val="94902"/>
                </a:srgbClr>
              </a:solidFill>
              <a:prstDash val="solid"/>
              <a:round/>
            </a:ln>
          </p:spPr>
        </p:sp>
      </p:grpSp>
      <p:sp>
        <p:nvSpPr>
          <p:cNvPr id="22" name="Freeform 22"/>
          <p:cNvSpPr/>
          <p:nvPr/>
        </p:nvSpPr>
        <p:spPr>
          <a:xfrm>
            <a:off x="175051" y="2933181"/>
            <a:ext cx="2299474" cy="3634120"/>
          </a:xfrm>
          <a:custGeom>
            <a:avLst/>
            <a:gdLst/>
            <a:ahLst/>
            <a:cxnLst/>
            <a:rect l="l" t="t" r="r" b="b"/>
            <a:pathLst>
              <a:path w="2299474" h="3634120">
                <a:moveTo>
                  <a:pt x="0" y="0"/>
                </a:moveTo>
                <a:lnTo>
                  <a:pt x="2299474" y="0"/>
                </a:lnTo>
                <a:lnTo>
                  <a:pt x="2299474" y="3634120"/>
                </a:lnTo>
                <a:lnTo>
                  <a:pt x="0" y="36341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0551" t="-486" r="-42558" b="-1970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247412" y="4013136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3" y="0"/>
                </a:lnTo>
                <a:lnTo>
                  <a:pt x="2154753" y="1474210"/>
                </a:lnTo>
                <a:lnTo>
                  <a:pt x="0" y="1474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637016" y="4483695"/>
            <a:ext cx="1423804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Objectifs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02337" y="2902378"/>
            <a:ext cx="2404471" cy="3696495"/>
            <a:chOff x="0" y="0"/>
            <a:chExt cx="793960" cy="122058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93960" cy="1220589"/>
            </a:xfrm>
            <a:custGeom>
              <a:avLst/>
              <a:gdLst/>
              <a:ahLst/>
              <a:cxnLst/>
              <a:rect l="l" t="t" r="r" b="b"/>
              <a:pathLst>
                <a:path w="793960" h="1220589">
                  <a:moveTo>
                    <a:pt x="25758" y="0"/>
                  </a:moveTo>
                  <a:lnTo>
                    <a:pt x="768202" y="0"/>
                  </a:lnTo>
                  <a:cubicBezTo>
                    <a:pt x="775034" y="0"/>
                    <a:pt x="781585" y="2714"/>
                    <a:pt x="786416" y="7544"/>
                  </a:cubicBezTo>
                  <a:cubicBezTo>
                    <a:pt x="791247" y="12375"/>
                    <a:pt x="793960" y="18927"/>
                    <a:pt x="793960" y="25758"/>
                  </a:cubicBezTo>
                  <a:lnTo>
                    <a:pt x="793960" y="1194831"/>
                  </a:lnTo>
                  <a:cubicBezTo>
                    <a:pt x="793960" y="1209057"/>
                    <a:pt x="782428" y="1220589"/>
                    <a:pt x="768202" y="1220589"/>
                  </a:cubicBezTo>
                  <a:lnTo>
                    <a:pt x="25758" y="1220589"/>
                  </a:lnTo>
                  <a:cubicBezTo>
                    <a:pt x="11532" y="1220589"/>
                    <a:pt x="0" y="1209057"/>
                    <a:pt x="0" y="1194831"/>
                  </a:cubicBezTo>
                  <a:lnTo>
                    <a:pt x="0" y="25758"/>
                  </a:lnTo>
                  <a:cubicBezTo>
                    <a:pt x="0" y="11532"/>
                    <a:pt x="11532" y="0"/>
                    <a:pt x="25758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0" y="-47625"/>
              <a:ext cx="793960" cy="1268214"/>
            </a:xfrm>
            <a:prstGeom prst="rect">
              <a:avLst/>
            </a:prstGeom>
          </p:spPr>
          <p:txBody>
            <a:bodyPr lIns="55135" tIns="55135" rIns="55135" bIns="55135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29600" y="6873786"/>
            <a:ext cx="2404471" cy="3742010"/>
            <a:chOff x="0" y="0"/>
            <a:chExt cx="793960" cy="123561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93960" cy="1235618"/>
            </a:xfrm>
            <a:custGeom>
              <a:avLst/>
              <a:gdLst/>
              <a:ahLst/>
              <a:cxnLst/>
              <a:rect l="l" t="t" r="r" b="b"/>
              <a:pathLst>
                <a:path w="793960" h="1235618">
                  <a:moveTo>
                    <a:pt x="25758" y="0"/>
                  </a:moveTo>
                  <a:lnTo>
                    <a:pt x="768202" y="0"/>
                  </a:lnTo>
                  <a:cubicBezTo>
                    <a:pt x="775034" y="0"/>
                    <a:pt x="781585" y="2714"/>
                    <a:pt x="786416" y="7544"/>
                  </a:cubicBezTo>
                  <a:cubicBezTo>
                    <a:pt x="791247" y="12375"/>
                    <a:pt x="793960" y="18927"/>
                    <a:pt x="793960" y="25758"/>
                  </a:cubicBezTo>
                  <a:lnTo>
                    <a:pt x="793960" y="1209860"/>
                  </a:lnTo>
                  <a:cubicBezTo>
                    <a:pt x="793960" y="1224086"/>
                    <a:pt x="782428" y="1235618"/>
                    <a:pt x="768202" y="1235618"/>
                  </a:cubicBezTo>
                  <a:lnTo>
                    <a:pt x="25758" y="1235618"/>
                  </a:lnTo>
                  <a:cubicBezTo>
                    <a:pt x="11532" y="1235618"/>
                    <a:pt x="0" y="1224086"/>
                    <a:pt x="0" y="1209860"/>
                  </a:cubicBezTo>
                  <a:lnTo>
                    <a:pt x="0" y="25758"/>
                  </a:lnTo>
                  <a:cubicBezTo>
                    <a:pt x="0" y="11532"/>
                    <a:pt x="11532" y="0"/>
                    <a:pt x="25758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793960" cy="1273718"/>
            </a:xfrm>
            <a:prstGeom prst="rect">
              <a:avLst/>
            </a:prstGeom>
          </p:spPr>
          <p:txBody>
            <a:bodyPr lIns="55135" tIns="55135" rIns="55135" bIns="55135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5007231" y="6874763"/>
            <a:ext cx="2404471" cy="3742010"/>
            <a:chOff x="0" y="0"/>
            <a:chExt cx="793960" cy="123561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93960" cy="1235618"/>
            </a:xfrm>
            <a:custGeom>
              <a:avLst/>
              <a:gdLst/>
              <a:ahLst/>
              <a:cxnLst/>
              <a:rect l="l" t="t" r="r" b="b"/>
              <a:pathLst>
                <a:path w="793960" h="1235618">
                  <a:moveTo>
                    <a:pt x="25758" y="0"/>
                  </a:moveTo>
                  <a:lnTo>
                    <a:pt x="768202" y="0"/>
                  </a:lnTo>
                  <a:cubicBezTo>
                    <a:pt x="775034" y="0"/>
                    <a:pt x="781585" y="2714"/>
                    <a:pt x="786416" y="7544"/>
                  </a:cubicBezTo>
                  <a:cubicBezTo>
                    <a:pt x="791247" y="12375"/>
                    <a:pt x="793960" y="18927"/>
                    <a:pt x="793960" y="25758"/>
                  </a:cubicBezTo>
                  <a:lnTo>
                    <a:pt x="793960" y="1209860"/>
                  </a:lnTo>
                  <a:cubicBezTo>
                    <a:pt x="793960" y="1224086"/>
                    <a:pt x="782428" y="1235618"/>
                    <a:pt x="768202" y="1235618"/>
                  </a:cubicBezTo>
                  <a:lnTo>
                    <a:pt x="25758" y="1235618"/>
                  </a:lnTo>
                  <a:cubicBezTo>
                    <a:pt x="11532" y="1235618"/>
                    <a:pt x="0" y="1224086"/>
                    <a:pt x="0" y="1209860"/>
                  </a:cubicBezTo>
                  <a:lnTo>
                    <a:pt x="0" y="25758"/>
                  </a:lnTo>
                  <a:cubicBezTo>
                    <a:pt x="0" y="11532"/>
                    <a:pt x="11532" y="0"/>
                    <a:pt x="25758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793960" cy="1273718"/>
            </a:xfrm>
            <a:prstGeom prst="rect">
              <a:avLst/>
            </a:prstGeom>
          </p:spPr>
          <p:txBody>
            <a:bodyPr lIns="55135" tIns="55135" rIns="55135" bIns="55135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574467" y="6883681"/>
            <a:ext cx="2404471" cy="3742010"/>
            <a:chOff x="0" y="0"/>
            <a:chExt cx="793960" cy="123561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793960" cy="1235618"/>
            </a:xfrm>
            <a:custGeom>
              <a:avLst/>
              <a:gdLst/>
              <a:ahLst/>
              <a:cxnLst/>
              <a:rect l="l" t="t" r="r" b="b"/>
              <a:pathLst>
                <a:path w="793960" h="1235618">
                  <a:moveTo>
                    <a:pt x="25758" y="0"/>
                  </a:moveTo>
                  <a:lnTo>
                    <a:pt x="768202" y="0"/>
                  </a:lnTo>
                  <a:cubicBezTo>
                    <a:pt x="775034" y="0"/>
                    <a:pt x="781585" y="2714"/>
                    <a:pt x="786416" y="7544"/>
                  </a:cubicBezTo>
                  <a:cubicBezTo>
                    <a:pt x="791247" y="12375"/>
                    <a:pt x="793960" y="18927"/>
                    <a:pt x="793960" y="25758"/>
                  </a:cubicBezTo>
                  <a:lnTo>
                    <a:pt x="793960" y="1209860"/>
                  </a:lnTo>
                  <a:cubicBezTo>
                    <a:pt x="793960" y="1224086"/>
                    <a:pt x="782428" y="1235618"/>
                    <a:pt x="768202" y="1235618"/>
                  </a:cubicBezTo>
                  <a:lnTo>
                    <a:pt x="25758" y="1235618"/>
                  </a:lnTo>
                  <a:cubicBezTo>
                    <a:pt x="11532" y="1235618"/>
                    <a:pt x="0" y="1224086"/>
                    <a:pt x="0" y="1209860"/>
                  </a:cubicBezTo>
                  <a:lnTo>
                    <a:pt x="0" y="25758"/>
                  </a:lnTo>
                  <a:cubicBezTo>
                    <a:pt x="0" y="11532"/>
                    <a:pt x="11532" y="0"/>
                    <a:pt x="25758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793960" cy="1273718"/>
            </a:xfrm>
            <a:prstGeom prst="rect">
              <a:avLst/>
            </a:prstGeom>
          </p:spPr>
          <p:txBody>
            <a:bodyPr lIns="55135" tIns="55135" rIns="55135" bIns="55135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030929" y="2894040"/>
            <a:ext cx="2390377" cy="3712402"/>
            <a:chOff x="0" y="0"/>
            <a:chExt cx="722640" cy="1122304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722640" cy="1122304"/>
            </a:xfrm>
            <a:custGeom>
              <a:avLst/>
              <a:gdLst/>
              <a:ahLst/>
              <a:cxnLst/>
              <a:rect l="l" t="t" r="r" b="b"/>
              <a:pathLst>
                <a:path w="722640" h="1122304">
                  <a:moveTo>
                    <a:pt x="80970" y="0"/>
                  </a:moveTo>
                  <a:lnTo>
                    <a:pt x="641670" y="0"/>
                  </a:lnTo>
                  <a:cubicBezTo>
                    <a:pt x="663145" y="0"/>
                    <a:pt x="683740" y="8531"/>
                    <a:pt x="698924" y="23715"/>
                  </a:cubicBezTo>
                  <a:cubicBezTo>
                    <a:pt x="714109" y="38900"/>
                    <a:pt x="722640" y="59495"/>
                    <a:pt x="722640" y="80970"/>
                  </a:cubicBezTo>
                  <a:lnTo>
                    <a:pt x="722640" y="1041334"/>
                  </a:lnTo>
                  <a:cubicBezTo>
                    <a:pt x="722640" y="1062809"/>
                    <a:pt x="714109" y="1083404"/>
                    <a:pt x="698924" y="1098589"/>
                  </a:cubicBezTo>
                  <a:cubicBezTo>
                    <a:pt x="683740" y="1113773"/>
                    <a:pt x="663145" y="1122304"/>
                    <a:pt x="641670" y="1122304"/>
                  </a:cubicBezTo>
                  <a:lnTo>
                    <a:pt x="80970" y="1122304"/>
                  </a:lnTo>
                  <a:cubicBezTo>
                    <a:pt x="59495" y="1122304"/>
                    <a:pt x="38900" y="1113773"/>
                    <a:pt x="23715" y="1098589"/>
                  </a:cubicBezTo>
                  <a:cubicBezTo>
                    <a:pt x="8531" y="1083404"/>
                    <a:pt x="0" y="1062809"/>
                    <a:pt x="0" y="1041334"/>
                  </a:cubicBezTo>
                  <a:lnTo>
                    <a:pt x="0" y="80970"/>
                  </a:lnTo>
                  <a:cubicBezTo>
                    <a:pt x="0" y="59495"/>
                    <a:pt x="8531" y="38900"/>
                    <a:pt x="23715" y="23715"/>
                  </a:cubicBezTo>
                  <a:cubicBezTo>
                    <a:pt x="38900" y="8531"/>
                    <a:pt x="59495" y="0"/>
                    <a:pt x="80970" y="0"/>
                  </a:cubicBezTo>
                  <a:close/>
                </a:path>
              </a:pathLst>
            </a:custGeom>
            <a:solidFill>
              <a:srgbClr val="BC2323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0" y="-47625"/>
              <a:ext cx="722640" cy="1169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032509" y="2894040"/>
            <a:ext cx="2388796" cy="3711634"/>
            <a:chOff x="0" y="0"/>
            <a:chExt cx="4737342" cy="7360728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>
                <a:alpha val="94902"/>
              </a:srgbClr>
            </a:solidFill>
            <a:ln w="47625" cap="rnd">
              <a:solidFill>
                <a:srgbClr val="000000">
                  <a:alpha val="94902"/>
                </a:srgbClr>
              </a:solidFill>
              <a:prstDash val="solid"/>
              <a:round/>
            </a:ln>
          </p:spPr>
        </p:sp>
      </p:grpSp>
      <p:sp>
        <p:nvSpPr>
          <p:cNvPr id="42" name="Freeform 42"/>
          <p:cNvSpPr/>
          <p:nvPr/>
        </p:nvSpPr>
        <p:spPr>
          <a:xfrm>
            <a:off x="5076380" y="2933181"/>
            <a:ext cx="2299474" cy="3634120"/>
          </a:xfrm>
          <a:custGeom>
            <a:avLst/>
            <a:gdLst/>
            <a:ahLst/>
            <a:cxnLst/>
            <a:rect l="l" t="t" r="r" b="b"/>
            <a:pathLst>
              <a:path w="2299474" h="3634120">
                <a:moveTo>
                  <a:pt x="0" y="0"/>
                </a:moveTo>
                <a:lnTo>
                  <a:pt x="2299474" y="0"/>
                </a:lnTo>
                <a:lnTo>
                  <a:pt x="2299474" y="3634120"/>
                </a:lnTo>
                <a:lnTo>
                  <a:pt x="0" y="36341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0551" t="-486" r="-42558" b="-1970"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5155787" y="4012752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3" y="0"/>
                </a:lnTo>
                <a:lnTo>
                  <a:pt x="2154753" y="1474210"/>
                </a:lnTo>
                <a:lnTo>
                  <a:pt x="0" y="1474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4" name="TextBox 44"/>
          <p:cNvSpPr txBox="1"/>
          <p:nvPr/>
        </p:nvSpPr>
        <p:spPr>
          <a:xfrm>
            <a:off x="5509062" y="4483695"/>
            <a:ext cx="1435691" cy="388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9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Objectifs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5016835" y="2901994"/>
            <a:ext cx="2404471" cy="3696495"/>
            <a:chOff x="0" y="0"/>
            <a:chExt cx="793960" cy="1220589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793960" cy="1220589"/>
            </a:xfrm>
            <a:custGeom>
              <a:avLst/>
              <a:gdLst/>
              <a:ahLst/>
              <a:cxnLst/>
              <a:rect l="l" t="t" r="r" b="b"/>
              <a:pathLst>
                <a:path w="793960" h="1220589">
                  <a:moveTo>
                    <a:pt x="25758" y="0"/>
                  </a:moveTo>
                  <a:lnTo>
                    <a:pt x="768202" y="0"/>
                  </a:lnTo>
                  <a:cubicBezTo>
                    <a:pt x="775034" y="0"/>
                    <a:pt x="781585" y="2714"/>
                    <a:pt x="786416" y="7544"/>
                  </a:cubicBezTo>
                  <a:cubicBezTo>
                    <a:pt x="791247" y="12375"/>
                    <a:pt x="793960" y="18927"/>
                    <a:pt x="793960" y="25758"/>
                  </a:cubicBezTo>
                  <a:lnTo>
                    <a:pt x="793960" y="1194831"/>
                  </a:lnTo>
                  <a:cubicBezTo>
                    <a:pt x="793960" y="1209057"/>
                    <a:pt x="782428" y="1220589"/>
                    <a:pt x="768202" y="1220589"/>
                  </a:cubicBezTo>
                  <a:lnTo>
                    <a:pt x="25758" y="1220589"/>
                  </a:lnTo>
                  <a:cubicBezTo>
                    <a:pt x="11532" y="1220589"/>
                    <a:pt x="0" y="1209057"/>
                    <a:pt x="0" y="1194831"/>
                  </a:cubicBezTo>
                  <a:lnTo>
                    <a:pt x="0" y="25758"/>
                  </a:lnTo>
                  <a:cubicBezTo>
                    <a:pt x="0" y="11532"/>
                    <a:pt x="11532" y="0"/>
                    <a:pt x="25758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793960" cy="1268214"/>
            </a:xfrm>
            <a:prstGeom prst="rect">
              <a:avLst/>
            </a:prstGeom>
          </p:spPr>
          <p:txBody>
            <a:bodyPr lIns="55135" tIns="55135" rIns="55135" bIns="55135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578155" y="2894040"/>
            <a:ext cx="2390377" cy="3712402"/>
            <a:chOff x="0" y="0"/>
            <a:chExt cx="722640" cy="112230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722640" cy="1122304"/>
            </a:xfrm>
            <a:custGeom>
              <a:avLst/>
              <a:gdLst/>
              <a:ahLst/>
              <a:cxnLst/>
              <a:rect l="l" t="t" r="r" b="b"/>
              <a:pathLst>
                <a:path w="722640" h="1122304">
                  <a:moveTo>
                    <a:pt x="80970" y="0"/>
                  </a:moveTo>
                  <a:lnTo>
                    <a:pt x="641670" y="0"/>
                  </a:lnTo>
                  <a:cubicBezTo>
                    <a:pt x="663145" y="0"/>
                    <a:pt x="683740" y="8531"/>
                    <a:pt x="698924" y="23715"/>
                  </a:cubicBezTo>
                  <a:cubicBezTo>
                    <a:pt x="714109" y="38900"/>
                    <a:pt x="722640" y="59495"/>
                    <a:pt x="722640" y="80970"/>
                  </a:cubicBezTo>
                  <a:lnTo>
                    <a:pt x="722640" y="1041334"/>
                  </a:lnTo>
                  <a:cubicBezTo>
                    <a:pt x="722640" y="1062809"/>
                    <a:pt x="714109" y="1083404"/>
                    <a:pt x="698924" y="1098589"/>
                  </a:cubicBezTo>
                  <a:cubicBezTo>
                    <a:pt x="683740" y="1113773"/>
                    <a:pt x="663145" y="1122304"/>
                    <a:pt x="641670" y="1122304"/>
                  </a:cubicBezTo>
                  <a:lnTo>
                    <a:pt x="80970" y="1122304"/>
                  </a:lnTo>
                  <a:cubicBezTo>
                    <a:pt x="59495" y="1122304"/>
                    <a:pt x="38900" y="1113773"/>
                    <a:pt x="23715" y="1098589"/>
                  </a:cubicBezTo>
                  <a:cubicBezTo>
                    <a:pt x="8531" y="1083404"/>
                    <a:pt x="0" y="1062809"/>
                    <a:pt x="0" y="1041334"/>
                  </a:cubicBezTo>
                  <a:lnTo>
                    <a:pt x="0" y="80970"/>
                  </a:lnTo>
                  <a:cubicBezTo>
                    <a:pt x="0" y="59495"/>
                    <a:pt x="8531" y="38900"/>
                    <a:pt x="23715" y="23715"/>
                  </a:cubicBezTo>
                  <a:cubicBezTo>
                    <a:pt x="38900" y="8531"/>
                    <a:pt x="59495" y="0"/>
                    <a:pt x="80970" y="0"/>
                  </a:cubicBezTo>
                  <a:close/>
                </a:path>
              </a:pathLst>
            </a:custGeom>
            <a:solidFill>
              <a:srgbClr val="BC2323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722640" cy="11699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2578155" y="2894809"/>
            <a:ext cx="2388796" cy="3711634"/>
            <a:chOff x="0" y="0"/>
            <a:chExt cx="4737342" cy="736072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BC2323">
                <a:alpha val="94902"/>
              </a:srgbClr>
            </a:solidFill>
            <a:ln w="47625" cap="rnd">
              <a:solidFill>
                <a:srgbClr val="000000">
                  <a:alpha val="94902"/>
                </a:srgbClr>
              </a:solidFill>
              <a:prstDash val="solid"/>
              <a:round/>
            </a:ln>
          </p:spPr>
        </p:sp>
      </p:grpSp>
      <p:sp>
        <p:nvSpPr>
          <p:cNvPr id="53" name="Freeform 53"/>
          <p:cNvSpPr/>
          <p:nvPr/>
        </p:nvSpPr>
        <p:spPr>
          <a:xfrm>
            <a:off x="2622815" y="2933181"/>
            <a:ext cx="2299474" cy="3634120"/>
          </a:xfrm>
          <a:custGeom>
            <a:avLst/>
            <a:gdLst/>
            <a:ahLst/>
            <a:cxnLst/>
            <a:rect l="l" t="t" r="r" b="b"/>
            <a:pathLst>
              <a:path w="2299474" h="3634120">
                <a:moveTo>
                  <a:pt x="0" y="0"/>
                </a:moveTo>
                <a:lnTo>
                  <a:pt x="2299475" y="0"/>
                </a:lnTo>
                <a:lnTo>
                  <a:pt x="2299475" y="3634120"/>
                </a:lnTo>
                <a:lnTo>
                  <a:pt x="0" y="36341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20551" t="-486" r="-42558" b="-1970"/>
            </a:stretch>
          </a:blipFill>
        </p:spPr>
      </p:sp>
      <p:sp>
        <p:nvSpPr>
          <p:cNvPr id="54" name="Freeform 54"/>
          <p:cNvSpPr/>
          <p:nvPr/>
        </p:nvSpPr>
        <p:spPr>
          <a:xfrm>
            <a:off x="2699326" y="3170458"/>
            <a:ext cx="2154753" cy="1474210"/>
          </a:xfrm>
          <a:custGeom>
            <a:avLst/>
            <a:gdLst/>
            <a:ahLst/>
            <a:cxnLst/>
            <a:rect l="l" t="t" r="r" b="b"/>
            <a:pathLst>
              <a:path w="2154753" h="1474210">
                <a:moveTo>
                  <a:pt x="0" y="0"/>
                </a:moveTo>
                <a:lnTo>
                  <a:pt x="2154753" y="0"/>
                </a:lnTo>
                <a:lnTo>
                  <a:pt x="2154753" y="1474210"/>
                </a:lnTo>
                <a:lnTo>
                  <a:pt x="0" y="1474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5" name="TextBox 55"/>
          <p:cNvSpPr txBox="1"/>
          <p:nvPr/>
        </p:nvSpPr>
        <p:spPr>
          <a:xfrm>
            <a:off x="3001189" y="3442077"/>
            <a:ext cx="1582376" cy="798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2"/>
              </a:lnSpc>
            </a:pPr>
            <a:r>
              <a:rPr lang="en-US" sz="3292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Échelle</a:t>
            </a:r>
          </a:p>
          <a:p>
            <a:pPr marL="0" lvl="0" indent="0" algn="l">
              <a:lnSpc>
                <a:spcPts val="3062"/>
              </a:lnSpc>
              <a:spcBef>
                <a:spcPct val="0"/>
              </a:spcBef>
            </a:pPr>
            <a:r>
              <a:rPr lang="en-US" sz="3292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Objectifs</a:t>
            </a:r>
          </a:p>
        </p:txBody>
      </p:sp>
      <p:grpSp>
        <p:nvGrpSpPr>
          <p:cNvPr id="56" name="Group 56"/>
          <p:cNvGrpSpPr/>
          <p:nvPr/>
        </p:nvGrpSpPr>
        <p:grpSpPr>
          <a:xfrm>
            <a:off x="2570317" y="2894040"/>
            <a:ext cx="2404471" cy="3696495"/>
            <a:chOff x="0" y="0"/>
            <a:chExt cx="793960" cy="1220589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793960" cy="1220589"/>
            </a:xfrm>
            <a:custGeom>
              <a:avLst/>
              <a:gdLst/>
              <a:ahLst/>
              <a:cxnLst/>
              <a:rect l="l" t="t" r="r" b="b"/>
              <a:pathLst>
                <a:path w="793960" h="1220589">
                  <a:moveTo>
                    <a:pt x="25758" y="0"/>
                  </a:moveTo>
                  <a:lnTo>
                    <a:pt x="768202" y="0"/>
                  </a:lnTo>
                  <a:cubicBezTo>
                    <a:pt x="775034" y="0"/>
                    <a:pt x="781585" y="2714"/>
                    <a:pt x="786416" y="7544"/>
                  </a:cubicBezTo>
                  <a:cubicBezTo>
                    <a:pt x="791247" y="12375"/>
                    <a:pt x="793960" y="18927"/>
                    <a:pt x="793960" y="25758"/>
                  </a:cubicBezTo>
                  <a:lnTo>
                    <a:pt x="793960" y="1194831"/>
                  </a:lnTo>
                  <a:cubicBezTo>
                    <a:pt x="793960" y="1209057"/>
                    <a:pt x="782428" y="1220589"/>
                    <a:pt x="768202" y="1220589"/>
                  </a:cubicBezTo>
                  <a:lnTo>
                    <a:pt x="25758" y="1220589"/>
                  </a:lnTo>
                  <a:cubicBezTo>
                    <a:pt x="11532" y="1220589"/>
                    <a:pt x="0" y="1209057"/>
                    <a:pt x="0" y="1194831"/>
                  </a:cubicBezTo>
                  <a:lnTo>
                    <a:pt x="0" y="25758"/>
                  </a:lnTo>
                  <a:cubicBezTo>
                    <a:pt x="0" y="11532"/>
                    <a:pt x="11532" y="0"/>
                    <a:pt x="25758" y="0"/>
                  </a:cubicBezTo>
                  <a:close/>
                </a:path>
              </a:pathLst>
            </a:custGeom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0" y="-47625"/>
              <a:ext cx="793960" cy="1268214"/>
            </a:xfrm>
            <a:prstGeom prst="rect">
              <a:avLst/>
            </a:prstGeom>
          </p:spPr>
          <p:txBody>
            <a:bodyPr lIns="55135" tIns="55135" rIns="55135" bIns="55135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9" name="Freeform 59"/>
          <p:cNvSpPr/>
          <p:nvPr/>
        </p:nvSpPr>
        <p:spPr>
          <a:xfrm>
            <a:off x="2686082" y="4831338"/>
            <a:ext cx="2212590" cy="1513781"/>
          </a:xfrm>
          <a:custGeom>
            <a:avLst/>
            <a:gdLst/>
            <a:ahLst/>
            <a:cxnLst/>
            <a:rect l="l" t="t" r="r" b="b"/>
            <a:pathLst>
              <a:path w="2212590" h="1513781">
                <a:moveTo>
                  <a:pt x="0" y="0"/>
                </a:moveTo>
                <a:lnTo>
                  <a:pt x="2212591" y="0"/>
                </a:lnTo>
                <a:lnTo>
                  <a:pt x="2212591" y="1513781"/>
                </a:lnTo>
                <a:lnTo>
                  <a:pt x="0" y="15137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0" name="TextBox 60"/>
          <p:cNvSpPr txBox="1"/>
          <p:nvPr/>
        </p:nvSpPr>
        <p:spPr>
          <a:xfrm>
            <a:off x="3081073" y="5126091"/>
            <a:ext cx="1603187" cy="798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62"/>
              </a:lnSpc>
              <a:spcBef>
                <a:spcPct val="0"/>
              </a:spcBef>
            </a:pPr>
            <a:r>
              <a:rPr lang="en-US" sz="3292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De </a:t>
            </a:r>
            <a:r>
              <a:rPr lang="en-US" sz="3292" b="1">
                <a:solidFill>
                  <a:srgbClr val="E9323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-3</a:t>
            </a:r>
            <a:r>
              <a:rPr lang="en-US" sz="3292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à </a:t>
            </a:r>
            <a:r>
              <a:rPr lang="en-US" sz="3292" b="1">
                <a:solidFill>
                  <a:srgbClr val="11663D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+3</a:t>
            </a:r>
            <a:r>
              <a:rPr lang="en-US" sz="3292" b="1">
                <a:solidFill>
                  <a:srgbClr val="000000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 points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2067</Words>
  <Application>Microsoft Office PowerPoint</Application>
  <PresentationFormat>Personnalisé</PresentationFormat>
  <Paragraphs>383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7" baseType="lpstr">
      <vt:lpstr>Maven Pro</vt:lpstr>
      <vt:lpstr>Lemon Tuesday</vt:lpstr>
      <vt:lpstr>Arial</vt:lpstr>
      <vt:lpstr>Roboto Condensed</vt:lpstr>
      <vt:lpstr>Calibri</vt:lpstr>
      <vt:lpstr>Roboto Condensed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Cartes fiabilité de l'info</dc:title>
  <cp:lastModifiedBy>Emilie Leromain</cp:lastModifiedBy>
  <cp:revision>10</cp:revision>
  <dcterms:created xsi:type="dcterms:W3CDTF">2006-08-16T00:00:00Z</dcterms:created>
  <dcterms:modified xsi:type="dcterms:W3CDTF">2026-04-13T08:06:07Z</dcterms:modified>
  <dc:identifier>DAG1rflD1-M</dc:identifier>
</cp:coreProperties>
</file>